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3.jpg" ContentType="image/png"/>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0" r:id="rId4"/>
    <p:sldId id="261" r:id="rId5"/>
    <p:sldId id="272" r:id="rId6"/>
    <p:sldId id="258" r:id="rId7"/>
    <p:sldId id="259" r:id="rId8"/>
    <p:sldId id="263" r:id="rId9"/>
    <p:sldId id="264" r:id="rId10"/>
    <p:sldId id="262" r:id="rId11"/>
    <p:sldId id="265" r:id="rId12"/>
    <p:sldId id="266" r:id="rId13"/>
    <p:sldId id="278" r:id="rId14"/>
    <p:sldId id="273" r:id="rId15"/>
    <p:sldId id="274" r:id="rId16"/>
    <p:sldId id="275" r:id="rId17"/>
    <p:sldId id="276" r:id="rId18"/>
    <p:sldId id="277" r:id="rId19"/>
    <p:sldId id="282" r:id="rId20"/>
    <p:sldId id="280" r:id="rId21"/>
    <p:sldId id="281" r:id="rId22"/>
    <p:sldId id="283" r:id="rId23"/>
    <p:sldId id="285" r:id="rId24"/>
    <p:sldId id="284" r:id="rId25"/>
    <p:sldId id="374"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1" r:id="rId40"/>
    <p:sldId id="302" r:id="rId41"/>
    <p:sldId id="303" r:id="rId42"/>
    <p:sldId id="304" r:id="rId43"/>
    <p:sldId id="305" r:id="rId44"/>
    <p:sldId id="306" r:id="rId45"/>
    <p:sldId id="307" r:id="rId46"/>
    <p:sldId id="308" r:id="rId47"/>
    <p:sldId id="309" r:id="rId48"/>
    <p:sldId id="310" r:id="rId49"/>
    <p:sldId id="311" r:id="rId50"/>
    <p:sldId id="312" r:id="rId51"/>
    <p:sldId id="313" r:id="rId52"/>
    <p:sldId id="314" r:id="rId53"/>
    <p:sldId id="315" r:id="rId54"/>
    <p:sldId id="316" r:id="rId55"/>
    <p:sldId id="317" r:id="rId56"/>
    <p:sldId id="319" r:id="rId57"/>
    <p:sldId id="320" r:id="rId58"/>
    <p:sldId id="321" r:id="rId59"/>
    <p:sldId id="322" r:id="rId60"/>
    <p:sldId id="323" r:id="rId61"/>
    <p:sldId id="324" r:id="rId62"/>
    <p:sldId id="325" r:id="rId63"/>
    <p:sldId id="326" r:id="rId64"/>
    <p:sldId id="327" r:id="rId65"/>
    <p:sldId id="328" r:id="rId66"/>
    <p:sldId id="329" r:id="rId67"/>
    <p:sldId id="330" r:id="rId68"/>
    <p:sldId id="331" r:id="rId69"/>
    <p:sldId id="332" r:id="rId70"/>
    <p:sldId id="333" r:id="rId71"/>
    <p:sldId id="334" r:id="rId72"/>
    <p:sldId id="335" r:id="rId73"/>
    <p:sldId id="336" r:id="rId74"/>
    <p:sldId id="337" r:id="rId75"/>
    <p:sldId id="338" r:id="rId76"/>
    <p:sldId id="339" r:id="rId77"/>
    <p:sldId id="340" r:id="rId78"/>
    <p:sldId id="341" r:id="rId79"/>
    <p:sldId id="342" r:id="rId80"/>
    <p:sldId id="344" r:id="rId81"/>
    <p:sldId id="343" r:id="rId82"/>
    <p:sldId id="345" r:id="rId83"/>
    <p:sldId id="346" r:id="rId84"/>
    <p:sldId id="347" r:id="rId85"/>
    <p:sldId id="348" r:id="rId86"/>
    <p:sldId id="349" r:id="rId87"/>
    <p:sldId id="350" r:id="rId88"/>
    <p:sldId id="351" r:id="rId89"/>
    <p:sldId id="353" r:id="rId90"/>
    <p:sldId id="354" r:id="rId91"/>
    <p:sldId id="355" r:id="rId92"/>
    <p:sldId id="356" r:id="rId93"/>
    <p:sldId id="357" r:id="rId94"/>
    <p:sldId id="358" r:id="rId95"/>
    <p:sldId id="359" r:id="rId96"/>
    <p:sldId id="362" r:id="rId97"/>
    <p:sldId id="363" r:id="rId98"/>
    <p:sldId id="364" r:id="rId99"/>
    <p:sldId id="360" r:id="rId100"/>
    <p:sldId id="361" r:id="rId101"/>
    <p:sldId id="365" r:id="rId102"/>
    <p:sldId id="366" r:id="rId103"/>
    <p:sldId id="367" r:id="rId104"/>
    <p:sldId id="368" r:id="rId105"/>
    <p:sldId id="370" r:id="rId106"/>
    <p:sldId id="369" r:id="rId107"/>
    <p:sldId id="371" r:id="rId108"/>
    <p:sldId id="372" r:id="rId109"/>
    <p:sldId id="373" r:id="rId110"/>
    <p:sldId id="375" r:id="rId1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lipe Aguirre" initials="FA" lastIdx="1" clrIdx="0">
    <p:extLst>
      <p:ext uri="{19B8F6BF-5375-455C-9EA6-DF929625EA0E}">
        <p15:presenceInfo xmlns:p15="http://schemas.microsoft.com/office/powerpoint/2012/main" userId="7f21793b9ae7217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35" autoAdjust="0"/>
    <p:restoredTop sz="94660"/>
  </p:normalViewPr>
  <p:slideViewPr>
    <p:cSldViewPr snapToGrid="0">
      <p:cViewPr varScale="1">
        <p:scale>
          <a:sx n="113" d="100"/>
          <a:sy n="113" d="100"/>
        </p:scale>
        <p:origin x="31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commentAuthors" Target="commentAuthor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3:23:39.19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98,'1840'0,"-1812"-1,54-11,20 0,19 12,-58 1,1-2,78-13,76-15,-127 22,144 6,-98 4,515-3,-624-1,53-10,-52 6,50-3,1086 9,-1131 1,53 9,-52-6,48 2,11-7,-7-1,135 16,-141-7,119-3,-112-5,87 11,-3-2,-114-9,71 10,-45-1,151-5,-12-1,-101 6,114 5,1669-12,-923-4,-761 15,-3 0,733-14,-931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3:24:37.83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24,'321'-12,"17"0,1509 14,-941-3,-740 13,-1 0,895-13,-1033 3,54 9,18 2,5-1,-72-7,49 2,1203-8,-1266 0,0-1,32-7,31-3,301 12,-351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21:00.75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0,'1328'40,"-930"-32,-378-8</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21:13.1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1,'470'27,"-209"-7,-119-10,185 5,-187-12,126-7,-247 1,-3-3</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21:15.11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26,'656'0,"-632"-1,-1-2,30-5,40-5,305 14,-378-1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21:21.1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26,'36'-1,"48"-9,21-2,650 9,-386 6,80-3,-433 1,-1 0,1 2,16 4,33 4,-46-10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21:26.8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0,'1654'0,"-1633"0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21:30.5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50,'14'1,"1"1,-1 0,18 5,35 5,273-10,-174-4,-124 0,-1-2,61-14,-59 9,0 2,47-1,-5 7,-38 2,1-2,82-12,-35 2,-74 11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21:46.4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1 144,'77'1,"86"-3,-92-9,-49 6,0 2,31-2,12 2,124-25,-124 17,-16 5,1 3,59 3,-51 1,61-7,72-8,208 11,-193 6,-158-5,50-9,-51 5,57-1,969 8,-1056-2,0 0,32-9,18-1,-48 10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4:56:52.0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48,'1279'0,"-1255"-1,0-1,34-9,10 0,52-10,-99 19</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1:32.8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48,'174'2,"186"-4,-71-23,-208 15,-40 4,51-1,1909 8,-1960 1,47 8,-46-4,43 0,285 12,-183-9,51 5,-123-6,137-8,-97-2,832 2,-967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1:36.72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0,'585'28,"-449"-16,156-4,-265-7,53 9,19 2,-68-11,9 1,1-2,0-2,-1-1,42-10,-42 7,0 1,0 2,1 2,51 4,5 0,-52-3,12 1,-1-2,83-13,-76 6,0 2,1 4,64 5,-5 0,1084 16,-127-11,-624-11,163 3,-594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1:41.1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49,'421'18,"-319"-10,145-8,-100-2,473 2,-575 2,47 8,-48-4,51 0,69-4,166-6,-181-19,-104 14,0 2,49-1,-15 8,-31 1,0-2,79-12,-88 8,1 1,-1 2,46 4,63-3,-69-10,-50 5,51-1,-60 7</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1:47.58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47,'68'1,"-12"0,0-2,96-14,-95 8,1 2,0 3,64 5,-8-1,27 1,154-6,-229-8,18-1,378 12,-428 2,50 8,-49-4,48 0,998-7,-1068 2,0 1,1-1,16 6,19 3,-31-8</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1:51.70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1,'1625'0,"-1592"1,48 9,20 1,85 1,74 2,792-15,-1029 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2:05.97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0,'4940'0,"-4900"2,45 8,24 1,290-9,-210-3,-169 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2:09.9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1 125,'162'-13,"8"1,1287 13,-1435-2,-1-1,29-7,-28 4,1 2,26-1,1270 5,-1282-3,49-9,30-1,-100 12,24 0,0-2,0-1,0-2,40-11,-30 6,0 2,1 3,-1 2,99 6,-35 0,1348-3,-1441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4:57:09.96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50,'652'0,"-611"1,52 10,-54-5,58 1,1282-8,-1345 0,53-11,-52 7,50-2,228-7,210 2,-321 15,2460-3,-2634-2,54-9,-54 6,52-3,-56 8,-3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6:58.26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26,'182'2,"193"-5,-279-9,-62 7,57-2,72 8,-142-1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7:01.90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77,'56'-9,"-12"0,269-11,212 8,-315 15,-176-3,46 1,128-16,-110 5,1 5,99 7,-46 1,218-3,-350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7:04.07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51,'4'-3,"-1"1,0 0,0 0,1 0,0 1,-1-1,1 1,0 0,-1 0,1 0,5 0,49-3,-42 4,363-3,183-13,-440 8,136 8,-99 2,-112-2,-27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7:07.1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27,'62'-14,"378"2,-294 13,1639 0,-1759-1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7:09.59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72,'5'-3,"0"0,0 0,0 1,1 0,-1 0,0 0,1 1,0-1,-1 2,1-1,0 0,-1 1,11 1,-2-2,330-20,83 14,-242 10,1059-3,-1202-2,48-8,-49 4,53 0,280 7,-354-1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7:13.33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0,'829'0,"-808"1,0 1,31 7,37 4,535-12,-303-3,-294 3,51 10,-51-6,49 2,135-8,-190 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37:25.66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25,'138'2,"151"-5,-196-7,-46 3,56 0,1652 8,-1735-1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8:45.6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89,'1176'0,"-897"-24,-185 13,106-1,991 14,-650-3,-518-1,0 0,30-7,38-3,-75 11,-1-1,31-8,-44 9,14-3</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8:48.2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24,'110'3,"-52"-1,0-1,80-11,-56 0,155 1,-143 9,-74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8:52.26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1,'1153'0,"-1133"0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4:57:26.5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74,'1591'0,"-1390"-12,5-1,609 14,-793-2,0-1,31-7,-29 4,44-3,71 10,62-4,-127-9,19-2,-72 13</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8:56.66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1 119,'88'-18,"316"-9,-191 25,-111 3,142-16,-167 7,108 5,49-5,466-9,-438 20,869-3,-901 12,-7 0,838-13,-875 14,-4-1,922-13,-1081 0,-1-1,31-7,-30 4,1 2,26-2,-19 4,43-9,-43 5,45-2,-57 7,40 0,103-13,-78 4,-61 8</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01.69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0,'398'18,"167"-10,-327-10,-218 2</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03.85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1,'2026'0,"-2006"0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06.55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1,'1083'0,"-1063"0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08.94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24,'1600'0,"-1573"-2,48-8,21-2,83 13,-159-1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10.4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51,'13'-5,"1"0,0 1,0 1,0 0,0 1,27 0,3-2,193-14,278 14,-258 7,168-3,-406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12.71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1,'1342'0,"-1322"0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14.79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73,'240'-13,"12"1,-219 11,51-10,-50 6,43-1,544 7,-604-2,1-1,31-8,31-2,-57 12,-3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19.93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1,'72'0,"205"-1,312 41,-481-31,176-7,-130-5,1281 3,-1416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27.27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0,'777'0,"-757"0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4:57:29.59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50,'776'0,"-758"-1,0-1,32-8,32-2,-12 11,-23 1,1-2,53-9,-70 6,60-1,-70 6</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30.7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96,'10'-1,"0"0,0-1,-1 0,11-3,38-7,416 9,-242 6,-59-2,190-3,-221-9,77-1,257-6,-237 10,36-3,-135 0,171 10,-138 4,1009-4,-1162 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38.3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35,'686'0,"-663"-2,1 0,31-8,3-1,-39 7,-4-1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47.42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26,'496'0,"-479"-1,0-1,32-8,33-2,367 11,-216 3,-213-2</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9:52.2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0,'3386'0,"-3358"2,52 9,-52-6,50 2,948-8,-1002 2,0 2,26 5,-25-3,49 2,52 5,-85-6,51 0,48-7,-120 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30:01.0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25,'4'-3,"0"1,0-1,0 1,0 0,1 0,-1 0,0 0,1 1,0 0,-1 0,1 0,7 0,64-1,-52 3,1584 0,-1440 11,-13 0,192-14,134 4,-329 9,69 2,530-14,-707 3,46 8,34 2,479-11,-288-3,-160 15,-13-1,409-13,-525 0,1-2,25-5,-25 3,51-3,204 9,-262-1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30:02.9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75,'95'-4,"98"-17,-14 0,-118 17,66-7,-47 2,0 4,102 7,-48 1,146-3,-259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02:48.64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0,'17'1,"-1"1,30 7,25 2,130-12,36 3,-150 9,-52-6,56 2,1242-8,-1309 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3:58.0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27,'70'11,"-7"-1,37-5,112-10,-149-5,-45 6,1 0,29 0,18 4,-21 2,0-3,75-12,-63 6,-1 3,1 1,62 7,-6-2,204-2,-299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02:50.6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2,'1'1,"-1"0,0 0,0 0,1 0,-1-1,1 1,-1 0,1 0,-1 0,1-1,-1 1,1 0,-1-1,1 1,0-1,0 1,-1 0,1-1,0 0,0 1,0-1,-1 1,1-1,0 0,0 0,0 1,0-1,1 0,31 5,-29-5,438 5,-242-8,-114 4,-21 1,0-3,105-15,-113 9,-1 2,104 5,-70 2,157 11,-2-1,1940-13,-1923 13,16 0,98-13,-347 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02:52.38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50,'210'2,"223"-5,-263-8,71-1,-144 11,112-16,-119 10,140 7,-99 2,-108-2</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02:53.5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1,'0'2,"1"-1,-1 1,1-1,0 1,0-1,0 1,0-1,0 0,0 1,0-1,0 0,0 0,0 0,1 1,-1-1,1-1,-1 1,1 0,-1 0,1-1,-1 1,4 0,42 14,-40-13,41 8,-1-1,96 3,103-14,-91-1,17-11,-75 3,-18 1,28-2,-86 12</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02:56.84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1,'223'11,"-38"-1,1513-5,-915-8,-531 1,270 5,-332 7,156 3,1763-14,-1090 2,-996-2,1-2,28-5,40-5,175 14,-247-1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03:00.22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2,'634'18,"51"-11,-400-9,-99-10,-5 0,230 13,-386-1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03:06.2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50,'772'-18,"-175"12,-376 7,-192-2,54-10,-53 6,49-3,21 7,193 4,-206 8,-54-5,52 1,-41-8,-26 0,0 1,1 1,-1 0,36 7,-38-3</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03:11.38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0,'415'19,"58"-11,-270-11,731 3,-907 2,-1 0,32 8,-5-1,-7 2,-25-6</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03:15.8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25,'221'-12,"-18"0,1131 11,-645 3,-669-2</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03:20.97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1,'0'1,"1"0,-1 0,1 0,-1 0,1 0,0 0,-1-1,1 1,0 0,0 0,-1-1,1 1,0 0,0-1,0 1,0-1,0 1,0-1,0 1,0-1,0 0,0 1,0-1,2 0,35 7,-28-5,491 66,33-64,-278-7,770 3,-865-12,6-1,882 14,-1029-1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12.78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25,'264'2,"280"-5,-433-8,9-1,-102 12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4:09.6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66,'531'0,"-503"-1,52-10,-19 1,0 2,-17 2,64-1,-28 7,114-16,-118 10,140 5,-92 4,1048-3,-1154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14.50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95,'445'-23,"-111"2,-68 9,186-3,-407 14,50-10,38 0,159 12,-268-1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16.05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61,'142'-14,"773"3,-586 13,-291-3,54-10,-56 5,58-1,-80 7,-1-1,1 0,16-5,-10 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17.6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1,'2329'0,"-2308"0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19.9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0,'35'9,"1"-2,0-1,67 1,-44-4,1000 16,-669-23,-112 22,-253-15,-3-1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21.5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95,'2542'0,"-2472"-3,101-18,-98 10,81-2,-101 10,-1-3,52-12,-43 9,1 3,113 2,-148 4</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25.46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25,'1953'0,"-1602"12,8 0,1682-13,-2005 3,0 2,48 10,30 5,652 56,-506-70,-181-7,125 12,-41 3,232-9,-195-7,170-11,168 2,-327 14,2583-2,-2420-25,-104 2,-38 0,57-1,54 7,-212 11,-83 6,86-13,-88 7,0 3,89 3,33-1,-94-10,-51 6,46-3,97 9,-145-1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27.2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1,'2094'0,"-2074"0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28.81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72,'421'2,"441"-5,-524-17,-296 16,137-19,-96 14,-27 1,58 1,169 9,-263-2</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30.3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0,'1577'0,"-1557"0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4:12.6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86,'888'0,"-866"-1,-1-1,24-6,39-2,11 9,-12 1,92-12,225-15,-302 23,48-6,74-1,806 12,-1008-1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7:59.4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0,'676'38,"-355"-32,-51-2,-164 7,32 2,935-12,-518-3,-519 0,51-8,-52 4,56-1,-71 7</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8:01.8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96,'237'-12,"-3"0,-8 15,191-5,-280-9,76-3,120-3,-191 8,39-5,-101 7,137 7,-93 2,1872-2,-1966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8:04.29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1,'2702'0,"-2171"39,-446-29,101 11,263 24,-332-34,119 4,-73-16,-143 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8:06.1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0,'3129'0,"-3109"0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8:09.6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0 119,'148'1,"158"-3,-217-9,11-1,130-3,-123 6,-2-1,64-4,184-4,-286 13,35-6,63-2,2124 14,-1901 27,-190-9,27 6,-205-24</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8:11.9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49,'825'0,"-794"-2,51-8,23-3,147-4,-199 12,96 4,-81 2,-42-1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8:14.1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26,'179'12,"-20"-1,955-8,-565-5,-332-10,15 0,-175 11,95-15,-77 9,148 6,-99 3,936-2,-1040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8:17.8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47,'355'-11,"28"-1,-268 14,180-4,-204-9,-56 5,50-1,322 8,-387-1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4:17.4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0 110,'950'0,"-809"-11,-1 0,19-9,-57 21,39-3,-67-8,-45 5,48-1,-3 5,93-14,-94 9,0 2,74 7,-23 0,134-20,-128 9,132 8,-94 3,459-3,-609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18:20.5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96,'755'0,"-709"-2,57-11,-29 4,63-13,-85 12,99-6,-18 4,18 1,1681 11,-1811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3:35.43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74,'565'0,"-538"-2,52-9,-51 6,50-2,17 7,-20 1,136-15,-51 1,-10 2,-49 2,186 6,-138 6,5278-3,-5406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3:38.1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0,'2404'0,"-2379"0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3:48.38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0 171,'84'-1,"117"-17,-127 12,150 5,-99 3,673-2,-762-2,0-2,0-2,55-15,39-7,-6 11,181 0,62 0,-269 10,40-6,-71 5,-1 3,1 4,75 6,-32 7,59 1,-128-11,46 7,37 3,1520-13,-1417 13,-4 1,-114-15,94 4,-120 8,-48-4,51 1,2356-6,-1165-3,-1249 4,-1 1,1 1,37 11,-35-8,0 0,43 2,-4-7,-22-1,72 11,-48-4,1-3,115-6,-60-2,1332 3,-1062 24,-32-1,-254-22,515-3,-513-10,-67 6,48 0,1024 7,-934-13,-2 0,90 0,26 1,-232 9,100-14,-115 11,86 3,-87 3,89-9,-9-5,241 9,-193 6,1091-2,-1249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3:51.00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0,'35'13,"-12"-3,66 12,0-4,1-3,113 3,279-16,-230-6,3311 4,-3537-1,49-10,17 0,-66 10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3:59.58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96,'775'0,"-726"-3,0-1,55-13,-54 7,95-5,-103 15,396-17,-167-7,-13 19,-177 5,-62 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4:16.3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50,'52'-2,"72"-12,-112 12,65-5,146 6,-96 4,-73-4,84-12,-41 3,195 7,-142 6,1398-3,-1520 1,52 10,-51-6,50 3,2681-6,-1312-5,407 3,-1835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4:21.7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0,'2047'0,"-2027"0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4:40.7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27,'306'-14,"219"2,-322 14,1594-2,-1468 13,11-1,-104 0,-13-1,-192-9,43 8,21 1,563 12,-169-11,222 1,32 4,106-9,-488-10,1108 2,-1333-12,-90 6,48 0,-74 6</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4:49.8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1 124,'921'0,"-886"-2,-1-2,1-1,64-19,-62 13,-1 3,2 1,38-3,33-2,-70 7,47-2,-46 7,0-2,54-9,-30 3,-1 3,1 2,66 7,-3-1,1327-3,-1306 12,-12 0,-4-12,-37-1,134 16,-53-3,-7-1,-109-6,88-3,20 1,-77 8,-45-5,53 1,89-9,151 4,-216 8,88 3,1151-14,-1332 3,1 1,39 10,-12-3,81 5,270-8,-234-10,909 3,-780-24,0 0,-76 13,11-1,-215 11,0-1,28-6,33-3,71 10,-131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4:21.54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68,'290'10,"18"1,687-12,-834-11,-81 3,161-14,-160 14,-40 4,49 0,569-12,215 10,-493 10,373-3,-736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34:54.1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0,'2449'0,"-2407"3,53 8,-22-1,57 4,310 19,307-33,-727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149"/>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750"/>
    </inkml:context>
    <inkml:brush xml:id="br0">
      <inkml:brushProperty name="width" value="0.05" units="cm"/>
      <inkml:brushProperty name="height" value="0.05" units="cm"/>
      <inkml:brushProperty name="color" value="#FFFFFF"/>
    </inkml:brush>
  </inkml:definitions>
  <inkml:trace contextRef="#ctx0" brushRef="#br0">0 0 24575,'4'0'0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105"/>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0 1 24575,'0'0'-8191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442"/>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23 1 24575,'0'0'-8191</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4.364"/>
    </inkml:context>
    <inkml:brush xml:id="br0">
      <inkml:brushProperty name="width" value="0.05" units="cm"/>
      <inkml:brushProperty name="height" value="0.05" units="cm"/>
      <inkml:brushProperty name="color" value="#FFFFFF"/>
    </inkml:brush>
  </inkml:definitions>
  <inkml:trace contextRef="#ctx0" brushRef="#br0">133 0 24575,'98'1'0,"-98"-1"0,0 0 0,0 0 0,0 0 0,0 0 0,0 0 0,0 0 0,0 0 0,0 0 0,0 0 0,0 0 0,0 0 0,-1 0 0,1 1 0,0-1 0,0 0 0,0 0 0,0 0 0,0 0 0,0 0 0,0 0 0,0 0 0,0 0 0,0 0 0,0 0 0,0 1 0,0-1 0,0 0 0,0 0 0,0 0 0,0 0 0,0 0 0,0 0 0,0 0 0,0 0 0,0 0 0,1 0 0,-1 0 0,0 1 0,0-1 0,0 0 0,0 0 0,0 0 0,0 0 0,0 0 0,0 0 0,0 0 0,0 0 0,0 0 0,0 0 0,0 0 0,0 0 0,1 0 0,-1 0 0,0 0 0,0 0 0,0 0 0,0 0 0,0 0 0,0 0 0,0 0 0,0 0 0,0 0 0,-12 6 0,-17 3 0,-33-4 0,54-4 0,38-1 0,-21 0 0,27 0 0,7 0 0,0-1 0,51-8 0,-87 5 0,-23 1 0,-30 2 0,3 5 0,1 1 0,-1 3 0,1 1 0,1 2 0,-69 27 0,144-48-341,-1 2 0,1 0-1,38-2 1,-47 9-6485</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5.939"/>
    </inkml:context>
    <inkml:brush xml:id="br0">
      <inkml:brushProperty name="width" value="0.05" units="cm"/>
      <inkml:brushProperty name="height" value="0.05" units="cm"/>
      <inkml:brushProperty name="color" value="#FFFFFF"/>
    </inkml:brush>
  </inkml:definitions>
  <inkml:trace contextRef="#ctx0" brushRef="#br0">199 73 24575,'-91'20'0,"36"-24"0,52 3 0,-1 1 0,1-1 0,-1 0 0,1 0 0,0 0 0,-1-1 0,1 1 0,0-1 0,0 0 0,0 0 0,0 0 0,0 0 0,-3-3 0,6 5 0,-1-1 0,1 0 0,-1 1 0,1-1 0,0 1 0,-1-1 0,1 0 0,0 1 0,0-1 0,-1 0 0,1 1 0,0-1 0,0 0 0,0 1 0,0-1 0,0 0 0,0 0 0,0 1 0,0-1 0,0 0 0,0 1 0,0-1 0,1 0 0,-1 1 0,0-1 0,0 0 0,1 1 0,-1-1 0,0 0 0,1 1 0,-1-1 0,1 1 0,-1-1 0,1 1 0,-1-1 0,1 1 0,-1-1 0,1 1 0,-1-1 0,1 1 0,-1 0 0,1-1 0,0 1 0,1-1 0,40-14 0,-15 6 0,-27 8 0,0 1 0,0 0 0,0 0 0,0 0 0,0-1 0,0 1 0,0 0 0,0 0 0,0 0 0,0-1 0,0 1 0,0 0 0,0 0 0,0 0 0,0-1 0,0 1 0,0 0 0,0 0 0,0 0 0,0 0 0,0-1 0,0 1 0,-1 0 0,1 0 0,0 0 0,0 0 0,0-1 0,0 1 0,0 0 0,-1 0 0,1 0 0,0 0 0,0 0 0,0 0 0,0-1 0,-1 1 0,1 0 0,0 0 0,0 0 0,0 0 0,-1 0 0,1 0 0,0 0 0,0 0 0,0 0 0,-1 0 0,1 0 0,0 0 0,0 0 0,-1 0 0,-17-4 0,10 1 0,29 3 0,-9 0-120,-6-1 24,-1 1 1,0 0-1,1 0 0,-1 1 0,1 0 0,-1 0 1,0 0-1,0 0 0,1 1 0,-1 0 1,0 0-1,5 2 0,2 7-6730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3:23:44.82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76,'1017'0,"-989"-1,54-11,-54 7,52-3,-48 7,44-9,-44 4,46 0,406 7,-458-3,-1 0,28-7,46-4,541 12,-308 3,-179 11,-10-1,-46-11,193 12,-161-3,183-8,-143-5,-148 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4:40.90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43,'1109'0,"-979"-11,-85 6,49-1,500 7,-558-3,44-7,-44 4,47-1,838 7,-790 9,-14 0,-18-9,-24-1,127 17,-184-15</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8:34.21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97,'1221'0,"-1046"-12,-13-1,115 0,41-15,-96 20,17-3,-91 0,180 10,-143 4,5691-3,-5856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8:38.50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95,'406'-24,"15"0,-247 13,-17 0,150 12,128-3,-287-9,50-1,2542 13,-2575 11,-4 0,-77-12,-7-1,135 15,-127-5,1-4,101-7,-46-1,539 3,-634 2,47 8,38 3,188-16,141 6,-322 7,94 3,1060-14,-1273 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8:44.4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28,'1554'0,"-1523"-2,49-8,21-2,767 9,-442 6,3874-3,-4098 12,-5 1,192-2,45 0,978-11,-1151 12,9 1,-31-14,635-18,-295 12,-344 9,-210-2</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8:49.52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1,'3698'0,"-3397"12,12 0,1517-13,-1006 2,-748 2,95 17,35 2,575-18,-410-6,725 2,-1076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9:01.1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1 166,'25'-2,"46"-7,8-2,55-1,78-2,-54 2,-6 0,66 14,162-4,-253-8,83-3,359 15,341-4,-632-9,142-1,2655 12,-3034-1,50-10,34-1,1022 10,-556 4,-427-14,8 0,1111 13,-1124 11,-2 0,-72-9,162 24,-191-20,63 1,-42-5,11 8,-55-6,45 1,-31-1,-31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9:11.0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47,'44'-2,"45"-8,34-1,102 12,96-2,-229-11,-60 7,55-2,3099 9,-1754-3,-1400 3,1 1,-1 2,33 9,-31-7,0 0,60 3,797-12,-871 2</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9:14.75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26,'327'-14,"291"2,-378 15,-3-5,240 5,-287 7,139 3,-51-1,-4-1,172 1,-1 0,-29-14,462 4,-583 7,336 5,-239-13,253-3,-383-9,115-1,796 12,-1142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9:23.93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1 121,'2870'0,"-2852"-1,0-1,30-7,33-3,722 10,-391 5,1324-3,-1578-13,4 1,-65 13,103-2,-122-10,-56 6,0 2,28-1,-41 4,279-13,-62 0,-60 6,802-9,-613 18,1627-2,-1958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4:44.7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1 107,'176'-11,"2"0,-25 1,-6-1,-23 0,5 1,23 12,173-4,-214-8,57-2,81 2,9 0,531 10,-766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9:28.27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0 137,'912'-31,"-511"10,-102 7,360 6,-377 11,245-21,-321 16,15-2,-151-7,-46 6,0 1,27 0,1096 2,-559 5,-571-4,0-1,31-7,-37 7,10-3</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4:59:30.60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1 119,'380'-13,"-157"2,501-14,-473 15,132-2,-182 0,10 0,1771 13,-1955-3,51-8,-50 5,48-2,-30 7,-26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149"/>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750"/>
    </inkml:context>
    <inkml:brush xml:id="br0">
      <inkml:brushProperty name="width" value="0.05" units="cm"/>
      <inkml:brushProperty name="height" value="0.05" units="cm"/>
      <inkml:brushProperty name="color" value="#FFFFFF"/>
    </inkml:brush>
  </inkml:definitions>
  <inkml:trace contextRef="#ctx0" brushRef="#br0">0 0 24575,'4'0'0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105"/>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0 1 24575,'0'0'-8191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442"/>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23 1 24575,'0'0'-8191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4.364"/>
    </inkml:context>
    <inkml:brush xml:id="br0">
      <inkml:brushProperty name="width" value="0.05" units="cm"/>
      <inkml:brushProperty name="height" value="0.05" units="cm"/>
      <inkml:brushProperty name="color" value="#FFFFFF"/>
    </inkml:brush>
  </inkml:definitions>
  <inkml:trace contextRef="#ctx0" brushRef="#br0">133 0 24575,'98'1'0,"-98"-1"0,0 0 0,0 0 0,0 0 0,0 0 0,0 0 0,0 0 0,0 0 0,0 0 0,0 0 0,0 0 0,0 0 0,-1 0 0,1 1 0,0-1 0,0 0 0,0 0 0,0 0 0,0 0 0,0 0 0,0 0 0,0 0 0,0 0 0,0 0 0,0 0 0,0 1 0,0-1 0,0 0 0,0 0 0,0 0 0,0 0 0,0 0 0,0 0 0,0 0 0,0 0 0,0 0 0,1 0 0,-1 0 0,0 1 0,0-1 0,0 0 0,0 0 0,0 0 0,0 0 0,0 0 0,0 0 0,0 0 0,0 0 0,0 0 0,0 0 0,0 0 0,0 0 0,1 0 0,-1 0 0,0 0 0,0 0 0,0 0 0,0 0 0,0 0 0,0 0 0,0 0 0,0 0 0,0 0 0,-12 6 0,-17 3 0,-33-4 0,54-4 0,38-1 0,-21 0 0,27 0 0,7 0 0,0-1 0,51-8 0,-87 5 0,-23 1 0,-30 2 0,3 5 0,1 1 0,-1 3 0,1 1 0,1 2 0,-69 27 0,144-48-341,-1 2 0,1 0-1,38-2 1,-47 9-6485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4:48.2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0 109,'704'0,"-642"-4,0-2,80-19,-57 9,20-8,-72 15,-1 1,1 2,43-2,608 6,-329 4,-337-2</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5.939"/>
    </inkml:context>
    <inkml:brush xml:id="br0">
      <inkml:brushProperty name="width" value="0.05" units="cm"/>
      <inkml:brushProperty name="height" value="0.05" units="cm"/>
      <inkml:brushProperty name="color" value="#FFFFFF"/>
    </inkml:brush>
  </inkml:definitions>
  <inkml:trace contextRef="#ctx0" brushRef="#br0">199 73 24575,'-91'20'0,"36"-24"0,52 3 0,-1 1 0,1-1 0,-1 0 0,1 0 0,0 0 0,-1-1 0,1 1 0,0-1 0,0 0 0,0 0 0,0 0 0,0 0 0,-3-3 0,6 5 0,-1-1 0,1 0 0,-1 1 0,1-1 0,0 1 0,-1-1 0,1 0 0,0 1 0,0-1 0,-1 0 0,1 1 0,0-1 0,0 0 0,0 1 0,0-1 0,0 0 0,0 0 0,0 1 0,0-1 0,0 0 0,0 1 0,0-1 0,1 0 0,-1 1 0,0-1 0,0 0 0,1 1 0,-1-1 0,0 0 0,1 1 0,-1-1 0,1 1 0,-1-1 0,1 1 0,-1-1 0,1 1 0,-1-1 0,1 1 0,-1-1 0,1 1 0,-1 0 0,1-1 0,0 1 0,1-1 0,40-14 0,-15 6 0,-27 8 0,0 1 0,0 0 0,0 0 0,0 0 0,0-1 0,0 1 0,0 0 0,0 0 0,0 0 0,0-1 0,0 1 0,0 0 0,0 0 0,0 0 0,0-1 0,0 1 0,0 0 0,0 0 0,0 0 0,0 0 0,0-1 0,0 1 0,-1 0 0,1 0 0,0 0 0,0 0 0,0-1 0,0 1 0,0 0 0,-1 0 0,1 0 0,0 0 0,0 0 0,0 0 0,0-1 0,-1 1 0,1 0 0,0 0 0,0 0 0,0 0 0,-1 0 0,1 0 0,0 0 0,0 0 0,0 0 0,-1 0 0,1 0 0,0 0 0,0 0 0,-1 0 0,-17-4 0,10 1 0,29 3 0,-9 0-120,-6-1 24,-1 1 1,0 0-1,1 0 0,-1 1 0,1 0 0,-1 0 1,0 0-1,0 0 0,1 1 0,-1 0 1,0 0-1,5 2 0,2 7-6730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08:03.83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0,'1217'0,"-1178"2,49 9,34 1,852-10,-474-5,-460 5,49 8,-48-4,45 0,1866-7,-1934 2,-1 1,32 7,26 3,85-1,83 3,-169-15,576-17,-523 12,-72 5,82-12,-65 4,-1 4,120 7,-61 0,1718-2,-1823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08:12.4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67,'1719'0,"-1546"-14,-58 3,144-18,-195 21,-31 4</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08:18.06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1,'3434'0,"-3413"0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0:06.9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1 120,'7'-1,"1"0,-1-1,1 0,-1 0,8-3,15-5,33-5,2 2,-1 3,98-2,1662 14,-1661-14,-3 0,857 11,-485 3,-376-15,4 1,1134 13,-1268 0,49 9,15 2,133-11,-197-1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0:08.8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1,'1154'0,"-1134"0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0:15.39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52,'9'-1,"0"0,0-1,0 0,14-6,4-1,17 0,1 1,86-4,95 14,-80 1,192 11,268-2,-368-15,91 3,-309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1:34.13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2,'2189'0,"-2161"1,50 10,-50-6,49 2,1549-6,-759-3,-845 1,-1-2,29-5,-27 3,-1 2,28-1,915 5,-944 0,1 1,28 7,-27-5,-1-1,27 2,601-6,-624 2,0 2,26 5,-26-3,50 3,785-9,-841 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4:50.4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1,'552'0,"-534"0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1:40.52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98 3,'-54'-2,"10"2,81 2,777 22,255-24,-1034 1,49 9,28 2,943-10,-517-4,2025 2,-2543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1:50.14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27,'15'-1,"-1"-1,1 0,15-5,35-4,411 8,-243 6,688-3,-882 1,48 10,-48-6,51 2,1298-8,-1355 2,53 10,-52-5,49 1,1151-7,-564-1,-643-1,52-9,-52 6,51-2,2012 5,-990 5,-1070-5,51-8,-50 5,48-2,650 8,-702 0,52 10,-50-6,47 2,1359-8,-1415 1</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2:05.56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1 121,'1273'0,"-952"-12,21 0,-317 11,0-2,30-5,-29 3,48-2,-41 5,42-8,-42 5,47-1,343 18,-56 0,-30 0,53 0,-338-13,93-13,-56 0,0 4,99 1,876-9,-960 14,119-12,-111 6,194 9,-141 3,3064-2,-3201 2,50 8,-50-5,49 2,-31-7,-26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2:08.2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72,'32'-2,"55"-10,-24 3,5-1,-28 3,71-1,-45 9,-12 1,1-3,101-14,-114 9,0 3,77 2,-66 2,-32-1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2:12.4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51,'2600'0,"-2554"-2,48-8,36-3,41 12,202-11,222 0,-358 15,814-3,-1022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2:20.6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1 118,'17'-1,"0"0,31-9,25-1,394 8,-239 5,-194-3,50-9,27-2,377 13,116-2,-438-11,88-1,-51 15,375-3,-408-11,55 0,1408 13,-1269-13,10 0,824 12,-1166 2,50 8,19 2,24-12,-72-2,1 3,95 14,-100-8,0-3,0-2,55-4,-17 0,-69 2</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3:46.86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0,'2153'0,"-1700"24,-21 0,1022-23,-664-3,-554 14,-17 0,960-13,-1159 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3:49.30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0,'1178'0,"-1158"0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4:00.9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0,'360'14,"5"-4,-283-10,-57 1,-1 1,31 7,-29-4,50 2,37 4,-8 0,174 8,-123-10,4 1,-59 0,195-8,-141-4,3348 2,-3483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4:11.45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48,'2264'0,"-2239"-1,1-2,26-5,-25 3,50-3,15 9,-37 1,0-3,97-14,-121 11,1 0,44 2,-56 2</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4:52.7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0 193,'0'0,"1"-1,-1 0,0 0,1 0,-1 1,1-1,-1 0,1 1,-1-1,1 0,-1 1,1-1,0 0,-1 1,1-1,0 1,-1-1,1 1,0 0,0-1,0 1,-1 0,1 0,0-1,1 1,27-7,-20 6,112-20,168-7,-66 9,367-58,-443 57,-82 15,124 5,-75 2,396 26,-319-13,242-13,-204-5,-187 4,1 2,46 10,-11-8,-60-5</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4:25.77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25,'229'-13,"11"1,2915 15,-1618-5,-817 2,-700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4:32.5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26,'3247'0,"-3229"-1,-1-1,33-7,28-4,-58 13</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4:36.6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49,'0'-1,"0"0,1 0,-1 0,1 0,-1 0,1 0,0 0,-1 0,1 0,0 1,0-1,-1 0,1 0,0 1,0-1,0 0,0 1,0-1,0 1,0-1,0 1,0 0,0-1,0 1,1 0,-1 0,2-1,36-3,-35 4,105-12,43-1,2270 13,-1102 1,-1292 1,49 8,12 1,27 1,21 1,1008-12,-545-3,-328-10,5-1,1139 14,-1180-12,18-1,528 12,-760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4:55.2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0 142,'63'1,"30"-1,134-14,-9 1,-7 2,-14-1,-9 0,81 1,0-1,-129 1,183 10,-142 3,30 0,222-4,-317-10,-70 6,48 0,4246 7,-4307-2,51-10,-52 5,56-1,53 8,-121-1</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5:07.4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0,'1624'0,"-1604"0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5:18.14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4605 0,'-89'0,"-532"14,-151-2,474-14,85 0,-229 4,278 9,-120 3,-620-15,875-1,-51-9,-21-1,-283 11,184 3,177-2</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5:29.77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20,'138'-3,"148"6,-195 8,69 2,1835-14,-1844-11,-1 0,1615 11,-807 3,-945-3,-1 0,0-1,0-1,15-4,-25 6,14-3</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15:37.7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0 121,'1552'0,"-1509"-2,50-8,-49 4,53-1,176-7,-128 4,-24 0,64-3,-51 15,189-4,-222-9,-56 5,52 0,140 9,274-6,-394-8,36-2,1992 12,-1001 3,-1118-2</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4:57.65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21,'122'-10,"-20"1,507 7,-456 12,98 2,-55-2,3 0,-52-10,-129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149"/>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750"/>
    </inkml:context>
    <inkml:brush xml:id="br0">
      <inkml:brushProperty name="width" value="0.05" units="cm"/>
      <inkml:brushProperty name="height" value="0.05" units="cm"/>
      <inkml:brushProperty name="color" value="#FFFFFF"/>
    </inkml:brush>
  </inkml:definitions>
  <inkml:trace contextRef="#ctx0" brushRef="#br0">0 0 24575,'4'0'0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105"/>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0 1 24575,'0'0'-8191</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442"/>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23 1 24575,'0'0'-8191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4.364"/>
    </inkml:context>
    <inkml:brush xml:id="br0">
      <inkml:brushProperty name="width" value="0.05" units="cm"/>
      <inkml:brushProperty name="height" value="0.05" units="cm"/>
      <inkml:brushProperty name="color" value="#FFFFFF"/>
    </inkml:brush>
  </inkml:definitions>
  <inkml:trace contextRef="#ctx0" brushRef="#br0">133 0 24575,'98'1'0,"-98"-1"0,0 0 0,0 0 0,0 0 0,0 0 0,0 0 0,0 0 0,0 0 0,0 0 0,0 0 0,0 0 0,0 0 0,-1 0 0,1 1 0,0-1 0,0 0 0,0 0 0,0 0 0,0 0 0,0 0 0,0 0 0,0 0 0,0 0 0,0 0 0,0 0 0,0 1 0,0-1 0,0 0 0,0 0 0,0 0 0,0 0 0,0 0 0,0 0 0,0 0 0,0 0 0,0 0 0,1 0 0,-1 0 0,0 1 0,0-1 0,0 0 0,0 0 0,0 0 0,0 0 0,0 0 0,0 0 0,0 0 0,0 0 0,0 0 0,0 0 0,0 0 0,0 0 0,1 0 0,-1 0 0,0 0 0,0 0 0,0 0 0,0 0 0,0 0 0,0 0 0,0 0 0,0 0 0,0 0 0,-12 6 0,-17 3 0,-33-4 0,54-4 0,38-1 0,-21 0 0,27 0 0,7 0 0,0-1 0,51-8 0,-87 5 0,-23 1 0,-30 2 0,3 5 0,1 1 0,-1 3 0,1 1 0,1 2 0,-69 27 0,144-48-341,-1 2 0,1 0-1,38-2 1,-47 9-6485</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5.939"/>
    </inkml:context>
    <inkml:brush xml:id="br0">
      <inkml:brushProperty name="width" value="0.05" units="cm"/>
      <inkml:brushProperty name="height" value="0.05" units="cm"/>
      <inkml:brushProperty name="color" value="#FFFFFF"/>
    </inkml:brush>
  </inkml:definitions>
  <inkml:trace contextRef="#ctx0" brushRef="#br0">199 73 24575,'-91'20'0,"36"-24"0,52 3 0,-1 1 0,1-1 0,-1 0 0,1 0 0,0 0 0,-1-1 0,1 1 0,0-1 0,0 0 0,0 0 0,0 0 0,0 0 0,-3-3 0,6 5 0,-1-1 0,1 0 0,-1 1 0,1-1 0,0 1 0,-1-1 0,1 0 0,0 1 0,0-1 0,-1 0 0,1 1 0,0-1 0,0 0 0,0 1 0,0-1 0,0 0 0,0 0 0,0 1 0,0-1 0,0 0 0,0 1 0,0-1 0,1 0 0,-1 1 0,0-1 0,0 0 0,1 1 0,-1-1 0,0 0 0,1 1 0,-1-1 0,1 1 0,-1-1 0,1 1 0,-1-1 0,1 1 0,-1-1 0,1 1 0,-1-1 0,1 1 0,-1 0 0,1-1 0,0 1 0,1-1 0,40-14 0,-15 6 0,-27 8 0,0 1 0,0 0 0,0 0 0,0 0 0,0-1 0,0 1 0,0 0 0,0 0 0,0 0 0,0-1 0,0 1 0,0 0 0,0 0 0,0 0 0,0-1 0,0 1 0,0 0 0,0 0 0,0 0 0,0 0 0,0-1 0,0 1 0,-1 0 0,1 0 0,0 0 0,0 0 0,0-1 0,0 1 0,0 0 0,-1 0 0,1 0 0,0 0 0,0 0 0,0 0 0,0-1 0,-1 1 0,1 0 0,0 0 0,0 0 0,0 0 0,-1 0 0,1 0 0,0 0 0,0 0 0,0 0 0,-1 0 0,1 0 0,0 0 0,0 0 0,-1 0 0,-17-4 0,10 1 0,29 3 0,-9 0-120,-6-1 24,-1 1 1,0 0-1,1 0 0,-1 1 0,1 0 0,-1 0 1,0 0-1,0 0 0,1 1 0,-1 0 1,0 0-1,5 2 0,2 7-6730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1:22.4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26,'803'0,"-777"-1,51-9,20-2,796 10,-436 4,261-2,-692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5:02.96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44,'2059'0,"-2022"2,43 7,-43-4,46 1,1094-7,-1160 0,0-1,27-6,34-3,8 11,-36 2,-1-4,78-10,44-13,-113 20,-40 5</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1:29.19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0,'3836'0,"-3809"2,52 8,-51-5,48 2,78-8,102 2,-228 3,-7 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1:32.1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26,'1093'0,"-1064"-2,53-9,-54 6,57-2,1994 8,-2050 0,45 8,19 2,62-5,177 9,289-7,-344-11,-58 3,-195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1:39.13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71,'531'0,"-508"-1,1-1,29-7,-29 4,0 2,26-1,193-8,36 1,470 11,-733-1,0 0,-1-1,17-5,40-5,177 11,-229 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2:08.8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25,'109'1,"122"-3,-126-9,53-1,1325 11,-675 3,-533 9,12 1,2011-12,-2116 12,-12 0,118-11,312 12,-337 15,-129-19,136-10,-101-2,3173 3,-3322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2:12.18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3,'3'1,"-1"-1,1 1,0 1,0-1,-1 0,1 1,-1-1,1 1,-1 0,0 0,3 3,17 11,-1-7,0-2,0 0,0-1,1-1,25 3,113 3,-120-9,648 3,-382-7,-129-12,-64 3,-2 1,79-3,18 2,16-1,-32 0,11 0,43 11,246 3,-261 9,134 3,-112 0,-191-8,354-1,-226-8,3696 3,-3866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2:31.1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0,'1176'0,"-970"12,-12 0,-32-11,444 16,-29-9,-335-10,337 2,-555-2,-1 0,29-7,41-3,730 10,-403 5,-400-3</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2:36.8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27,'0'-1,"1"0,-1 0,1 0,-1 0,1 0,0 0,0 0,-1 0,1 0,0 1,0-1,0 0,0 0,0 1,0-1,0 1,0-1,0 1,0-1,0 1,0 0,0 0,0-1,0 1,1 0,1 0,39-4,-35 4,579-5,-315 8,-166-2,106 16,-93-11,-98-6</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2:41.6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0,'167'13,"-11"-1,12-14,96 4,-49 21,-107-14,124 6,1613-16,-1661 13,4 0,-50-12,452 14,65-2,-399-15,2152 3,-2388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3:03.8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53,'157'3,"167"-6,-230-8,-55 5,55-1,-19 8,-18 1,-1-2,108-16,-107 8,0 3,0 3,67 5,-11-1,890-2,-978 2,0 0,27 7,44 3,283-11,-180-3,-177 4,0 0,28 6,-28-3,0-2,27 1,-26-4,-3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3:10.38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2,'149'-1,"164"3,-193 9,59 2,-95-14,-31-1,0 3,103 14,-99-7,0-3,0-3,70-5,-14 1,888 2,-974 1,51 9,18 2,360-12,-437-1,0-1,28-7,9 0,-36 7</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5:23.18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0 151,'64'-20,"298"-3,-339 22,0-1,27-6,43-3,63 13,108-4,-58-19,-138 11,-44 5,50-2,55-3,9 0,-19 12,164-4,-198-8,-36 4,49 0,2721 7,-2694 10,-15-1,38 1,41 0,-154-11,0 1,53 10,-21-3,-1-3,118-6,-59-2,109 14,-3-1,62-12,230 4,-356 8,127 2,1156-13,-1422 3,45 7,-46-4,49 1,79-9,179 6,-236 6,62 3,-103-11,93 14,-98-10,71-2,18 2,171 4,-78-5,-95 6,87 2,799-13,-884 12,7-1,427-10,-549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3:20.2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96,'1467'0,"-1435"-2,53-9,-52 6,50-2,30 8,-45 1,1-3,103-14,-104 7,0 3,120 6,-64 2,682-3,-647 12,1 0,606-13,-610 13,2 1,1646-14,-1612-12,8 1,-143 10,108-20,-105 12,90-3,19 1,21 1,542 12,-584 11,8 0,195-13,-331 1</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3:21.8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96,'96'-18,"131"10,35-4,-180 6,106 4,7 0,-115-9,10-1,-51 12,3-1,0-1,52-9,-61 6,0 2,44 1,-49 2</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3:30.96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72,'151'-12,"6"0,-5 14,262-4,-298-9,40-1,791 13,-802-14,-96 7,51 0,1104 7,-1059 11,-96-5,52-1,12-8,128 4,-138 8,68 3,143-2,13 0,515-11,-692 12,-17 0,233 9,173-16,-292-8,664 3,-876-1,50-10,-51 6,55-2,9 9,-29 0,1-3,116-15,-120 8,1 2,125 7,-65 2,-23-2,33 1,0-6,211-32,-322 31,0 2,38 1,-44 2</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3:46.5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50,'1804'0,"-1775"-1,53-10,-52 6,50-2,287-6,305 1,-414 14,114-2,-352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3:58.5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0 169,'0'-1,"0"0,1 0,-1 0,0 1,1-1,-1 0,0 0,1 1,-1-1,1 0,-1 1,1-1,-1 0,1 1,0-1,-1 1,1-1,0 1,-1-1,1 1,0 0,0-1,-1 1,1 0,0 0,0-1,1 1,27-5,-19 3,33-7,-19 4,1 0,41-1,58-6,-79 6,49 0,96 8,223-4,-289-9,31-1,-18 0,2 0,53-1,-111 6,215 3,-199 7,187-19,-190 7,188 6,-140 5,-120-2</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4:01.23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1 121,'168'1,"484"-21,-250-9,-293 18,85-2,-100 13,-5 2,145-17,-77 2,-13 3,-22-1,190 10,-142 3,-53-2,-97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24:09.1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3,'1578'0,"-1207"12,26-1,143-29,112 11,-377 9,3206-2,-3250 12,4 0,419-13,-514 14,-8-1,-67-11,352 11,612 22,-974-35,1-1,-1 3,97 14,-93-7,1-3,-1-3,64-5,-7 0,241 3,-336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5:38.1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25,'3'-3,"0"1,0 0,0 0,0 0,0 1,0-1,1 1,-1 0,1 0,-1 0,1 0,6 0,50-2,-40 4,1091-3,-542 4,-407 9,8 0,-146-10,48 9,20 0,-14-9,99 14,4 3,-144-14,62 1,-81-5</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149"/>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750"/>
    </inkml:context>
    <inkml:brush xml:id="br0">
      <inkml:brushProperty name="width" value="0.05" units="cm"/>
      <inkml:brushProperty name="height" value="0.05" units="cm"/>
      <inkml:brushProperty name="color" value="#FFFFFF"/>
    </inkml:brush>
  </inkml:definitions>
  <inkml:trace contextRef="#ctx0" brushRef="#br0">0 0 24575,'4'0'0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105"/>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0 1 24575,'0'0'-8191</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442"/>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23 1 24575,'0'0'-8191</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4.364"/>
    </inkml:context>
    <inkml:brush xml:id="br0">
      <inkml:brushProperty name="width" value="0.05" units="cm"/>
      <inkml:brushProperty name="height" value="0.05" units="cm"/>
      <inkml:brushProperty name="color" value="#FFFFFF"/>
    </inkml:brush>
  </inkml:definitions>
  <inkml:trace contextRef="#ctx0" brushRef="#br0">133 0 24575,'98'1'0,"-98"-1"0,0 0 0,0 0 0,0 0 0,0 0 0,0 0 0,0 0 0,0 0 0,0 0 0,0 0 0,0 0 0,0 0 0,-1 0 0,1 1 0,0-1 0,0 0 0,0 0 0,0 0 0,0 0 0,0 0 0,0 0 0,0 0 0,0 0 0,0 0 0,0 0 0,0 1 0,0-1 0,0 0 0,0 0 0,0 0 0,0 0 0,0 0 0,0 0 0,0 0 0,0 0 0,0 0 0,1 0 0,-1 0 0,0 1 0,0-1 0,0 0 0,0 0 0,0 0 0,0 0 0,0 0 0,0 0 0,0 0 0,0 0 0,0 0 0,0 0 0,0 0 0,0 0 0,1 0 0,-1 0 0,0 0 0,0 0 0,0 0 0,0 0 0,0 0 0,0 0 0,0 0 0,0 0 0,0 0 0,-12 6 0,-17 3 0,-33-4 0,54-4 0,38-1 0,-21 0 0,27 0 0,7 0 0,0-1 0,51-8 0,-87 5 0,-23 1 0,-30 2 0,3 5 0,1 1 0,-1 3 0,1 1 0,1 2 0,-69 27 0,144-48-341,-1 2 0,1 0-1,38-2 1,-47 9-6485</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5.939"/>
    </inkml:context>
    <inkml:brush xml:id="br0">
      <inkml:brushProperty name="width" value="0.05" units="cm"/>
      <inkml:brushProperty name="height" value="0.05" units="cm"/>
      <inkml:brushProperty name="color" value="#FFFFFF"/>
    </inkml:brush>
  </inkml:definitions>
  <inkml:trace contextRef="#ctx0" brushRef="#br0">199 73 24575,'-91'20'0,"36"-24"0,52 3 0,-1 1 0,1-1 0,-1 0 0,1 0 0,0 0 0,-1-1 0,1 1 0,0-1 0,0 0 0,0 0 0,0 0 0,0 0 0,-3-3 0,6 5 0,-1-1 0,1 0 0,-1 1 0,1-1 0,0 1 0,-1-1 0,1 0 0,0 1 0,0-1 0,-1 0 0,1 1 0,0-1 0,0 0 0,0 1 0,0-1 0,0 0 0,0 0 0,0 1 0,0-1 0,0 0 0,0 1 0,0-1 0,1 0 0,-1 1 0,0-1 0,0 0 0,1 1 0,-1-1 0,0 0 0,1 1 0,-1-1 0,1 1 0,-1-1 0,1 1 0,-1-1 0,1 1 0,-1-1 0,1 1 0,-1-1 0,1 1 0,-1 0 0,1-1 0,0 1 0,1-1 0,40-14 0,-15 6 0,-27 8 0,0 1 0,0 0 0,0 0 0,0 0 0,0-1 0,0 1 0,0 0 0,0 0 0,0 0 0,0-1 0,0 1 0,0 0 0,0 0 0,0 0 0,0-1 0,0 1 0,0 0 0,0 0 0,0 0 0,0 0 0,0-1 0,0 1 0,-1 0 0,1 0 0,0 0 0,0 0 0,0-1 0,0 1 0,0 0 0,-1 0 0,1 0 0,0 0 0,0 0 0,0 0 0,0-1 0,-1 1 0,1 0 0,0 0 0,0 0 0,0 0 0,-1 0 0,1 0 0,0 0 0,0 0 0,0 0 0,-1 0 0,1 0 0,0 0 0,0 0 0,-1 0 0,-17-4 0,10 1 0,29 3 0,-9 0-120,-6-1 24,-1 1 1,0 0-1,1 0 0,-1 1 0,1 0 0,-1 0 1,0 0-1,0 0 0,1 1 0,-1 0 1,0 0-1,5 2 0,2 7-6730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5:43.60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49,'48'0,"22"1,0-2,0-3,119-24,-150 21,0 2,1 2,-1 2,54 4,0-1,43-4,147 5,-198 7,-39-4,55 0,46-7,-129 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2:21.2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0,'2203'0,"-1951"12,14 0,1781-14,-1077 4,-954-2</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2:25.5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1,'1139'0,"-1001"11,-15 1,89 0,82 1,82 0,-20 15,68-20,-250-11,3101 3,-3254 1,1 1,30 7,22 2,-54-9</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3:17.2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0 119,'255'14,"-110"-3,185-10,-143-4,1322 3,-1473-2,48-8,29-2,-25 11,190-12,-33-15,-159 21,141 7,-91 3,50-1,201-5,-276-8,62-2,1424 14,-1564-3,49-8,-49 5,51-2,1111 8,-1160-3,49-8,30-2,376 12,-461 2,51 8,-50-4,47 1,-30-8,-27 1</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3:31.9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95,'567'0,"-538"-1,50-10,-50 6,49-2,576 8,-614 1,48 8,-48-4,52 0,2372-7,-2300-11,-3 0,972 13,-1101 1,50 8,-50-4,48 0,1910-5,-936-3,-1036 3,0 1,31 7,24 3,440-9,-262-6,-89 5,180-4,-218-10,49 0,52 14,414-4,-293-22,-238 13,55-2,1379 14,-1506-2,49-10,-50 6,53-2,176-6,51 3,-289 10,-1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3:37.3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1,'24'1,"0"2,0 1,29 8,34 5,192 10,84 11,-287-30,115-2,43 5,-50 3,221-11,-198-6,3764 3,-3761 12,-14 0,-122-12,2 0,112 13,-94-4,187-6,-136-6,348 3,-471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3:41.8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73,'297'2,"313"-5,-434-8,88-2,-135 15,273-4,-256-9,60-1,953 13,-953-14,9 1,298 13,-489-1</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4:13.12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3,'99'-2,"109"4,-138 9,-49-6,1-2,29 2,-13-5,-1 2,53 9,-30-3,0-3,0-2,66-7,-8 2,43-1,169 6,-257 9,-51-8,0-1,28 2,812-6,-816 3,48 8,43 3,347-14,-471 2,-1 0,1 1,17 5,1 0,-14-4</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8:53.02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0 146,'0'-1,"1"0,-1 0,1 0,-1 0,1 0,-1 0,1 1,-1-1,1 0,0 0,0 0,-1 1,1-1,0 1,0-1,0 0,0 1,0-1,0 1,0 0,0-1,0 1,0 0,0 0,0-1,0 1,1 0,35-4,-32 3,165-2,-127 4,0-1,1-2,-1-2,0-2,48-12,-57 10,1 1,-1 2,45-1,-5 0,397-5,-285 14,85-1,289-5,-386-8,113-2,-247 13,0-1,66-11,-43 4,1 3,123 6,-69 2,1904-3,-2001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3:23:48.15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99,'135'2,"144"-5,-194-8,-49 5,59-1,15 9,123-4,-147-10,-61 7,1 1,26 0,2 4,-7 1,1-2,69-12,-74 7,-1 3,1 1,49 4,74-3,-94-11,-50 7,-1 2,33-2,407 6,-441-1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5:55.60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1,'131'11,"-2"1,1601-13,-1526-10,7-1,996 13,-1185-1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8:55.6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2,'156'11,"-28"-1,875-5,-541-7,-313 3,170-3,-207-9,42-2,972 14,-1098-1</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8:59.3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72,'73'0,"110"-14,-84 4,193 8,-140 4,178-13,18-1,-160 14,318-5,-292-8,136-2,655 14,-985-1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9:10.6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0 119,'2'-2,"-1"0,1 1,0-1,-1 1,1-1,0 1,0-1,0 1,0 0,0 0,1 0,-1 0,0 1,0-1,5 0,0-1,40-12,0 3,1 2,-1 2,84-2,-106 8,68-10,21 0,27 0,19-1,2193 13,-2208 11,-13-1,-58-9,91 14,-110-10,87-2,16 1,207 5,-63-6,-189 8,60 1,546-14,-536-11,-24 0,372 11,-280 2,-230-1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9:12.61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50,'92'-18,"201"-2,234 9,-323 13,328-2,-512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9:21.67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47,'237'-11,"11"-1,1233 12,-1455-1,-1-1,26-7,-25 5,49-4,650 9,-705-1</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9:25.5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48,'1008'0,"-963"-2,45-8,-45 4,49 0,-23 7,15 0,148-16,-188 9,72 1,-98 5</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9:31.8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0,'0'1,"1"0,-1 0,1 0,-1 0,1 0,-1 0,1 0,0 0,-1 0,1 0,0-1,0 1,0 0,0 0,-1-1,1 1,0-1,0 1,0-1,0 1,0-1,1 0,-1 1,0-1,0 0,0 0,2 0,35 5,-33-5,425 3,-220-6,918 3,-1108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9:38.5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1,'77'1,"106"16,-108-10,145-7,-97-2,3693 2,-3796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9:42.07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0 143,'40'-2,"49"-8,-50 4,53 0,-51 4,47-7,-48 3,51 0,1084 7,-1142-3,51-8,26-3,-39 11,84-13,307-37,76 49,-272 6,179-3,-424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9:48.9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50,'86'-18,"213"-2,-134 9,168 10,-139 4,869-3,-1042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6:04.76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0 108,'37'1,"12"-1,-1-1,69-11,-59 5,-1 2,98 4,-90 3,115-12,-78 3,-73 6,0-1,50-9,-53 6,-1 1,37 0,32-5,-26 2,0 2,110 7,-56 0,11-13,-10 0,1168 9,-633 5,-638-3</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9:50.61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45,'845'0,"-683"-14,-55 3,19-6,-101 14</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49:57.1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1 144,'4'-2,"1"-1,-1 1,1 0,0 0,0 1,0-1,0 1,0 0,0 1,0-1,0 1,6 0,5-1,587-70,-172 64,-239 10,359-22,-336-5,-108 16,149 9,-96 2,-13-5,162 4,-194 9,81 2,-146-14,-15-1,1 2,-1 2,0 1,40 8,-52-6,0-2,0-1,38-1,-41-1</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5:50:09.1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24,'317'3,"338"-6,-491-8,68-1,283 12,-495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0:58.98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1,'15'1,"0"1,0 0,20 7,-1-1,38 4,129 4,76-17,-97-2,-59 1,129 5,-141 7,69 4,120 3,135-9,-251-11,-115 3,25 1,138-16,-132 6,184 7,-135 4,1086-2,-1213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1:11.42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76,'1367'0,"-1348"-1,-1-1,30-7,34-3,-76 12,47-1,74-11,-30 3,-66 7,-1-1,33-7,-24 4,0 1,1 2,-1 2,46 4,6 0,906-3,-970 1,0 2,26 5,-26-3,51 3,43-10,89 3,-128 10,-47-5,58 1,1336-8,-1390 3,49 8,-48-4,44 0,563-7,-626 1</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1:21.2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97,'150'2,"164"-5,-208-8,-54 4,57 1,46-6,-1 1,1586 11,-1702-1,51-10,-49 5,47 0,1422 6,-1483-1,51-9,19-2,664 10,-369 4,-132 10,4 0,379-13,-621 3,-1 0,32 7,-31-5,1 0,28 0,21-4,-51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1:24.6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72,'3'-3,"1"1,0-1,0 1,0 0,0 0,0 0,1 1,-1-1,1 1,-1 0,1 0,6 0,62 0,-45 1,165-14,-92 4,-9 0,61-3,192 32,-220-10,140-10,-100-1,2349 2,-2343-13,-5 1,1193 13,-1339-1</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1:28.64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1,'1130'0,"-1101"1,50 10,-49-6,48 2,599-8,-656 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6:08.50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0 108,'729'0,"-696"-2,45-7,-44 4,47-1,-5 2,136-23,-46 2,-75 14,-30 2,81 0,1544 10,-1670 0,0 1,28 6,26 2,-52-9</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1:35.25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96,'2022'0,"-1993"-2,52-9,22-1,-90 12,211-13,-115 3,140 6,79-6,-134 3,-39 4,-57-8,52-2,244 14,-369-1</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1:47.51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1 123,'122'2,"135"-5,-178-8,-49 6,52-2,46-5,0 0,-98 10,45-8,-45 5,45-1,-72 6,58 0,101-14,-109 8,79 0,-77 6,72-11,-42 2,1 4,105 7,-52 1,3399-3,-3358 11,-8 1,20 1,-102-4,-64-8</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2:11.8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66,'1038'0,"-1021"-1,1-1,30-7,32-3,654 10,-358 4,-266 0,122-4,-140-10,-57 7,56-3,921 9,-999-1,0-2,0 0,25-7,-37 9,15-5</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2:15.9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49,'1836'0,"-1809"-2,52-9,-51 6,50-2,487 8,-547-2,0-1,30-7,31-3,-56 12,-3-1</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2:30.97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49,'74'0,"314"-14,-306 8,104 5,49-2,-151-8,-49 5,52-1,1084 6,-527 3,-605-1,51 10,-51-5,54 1,4082-8,-3940-12,3 1,2696 13,-2747 11,-2 1,492-14,-650 2,52 10,-51-6,49 2,-54-7,-3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2:41.79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73,'50'1,"0"-3,0-2,61-13,217-27,-321 44,399-6,-230 8,9562-2,-9718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2:58.9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96,'29'-1,"50"-10,-49 6,49-2,-35 7,-15 1,0-1,1-2,56-11,-47 7,-1 1,2 2,-1 1,59 6,2-1,253-21,-228 10,138 8,-98 3,1454-3,-1469-13,2 1,3712 13,-3830 0,51 10,-50-5,48 1,54 4,3 1,-98-10,42 8,-42-4,43 0,74-7,278 15,-111-4,-228-11,-78 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3:07.50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0 168,'6'-3,"0"-1,1 1,-1 0,1 0,-1 0,1 1,0 0,0 1,0 0,11-1,13-4,12-2,85-5,-36 6,116-5,0 1,-60 1,169 9,-139 3,952-2,-1113-1,0-1,32-7,30-4,106 13,-77 1,129-15,-146 7,144 5,15 1,-135-10,67-2,57 11,236 6,-367 7,25 1,30-11,221 12,-52 15,212-20,-306-11,60 26,-63-1,-79-20,-133-2</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3:23.5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52,'0'-1,"0"-1,1 1,-1 0,1 0,-1 0,1 0,-1 1,1-1,0 0,0 0,-1 0,1 0,0 1,0-1,0 0,0 1,0-1,0 1,0-1,0 1,0-1,0 1,0 0,0-1,0 1,0 0,3 0,35-5,-35 5,467-3,-241 6,657-3,-728 12,-12 0,86-14,108 4,-226 9,54 2,2506-14,-2651-1,0 0,27-6,-27 3,50-2,-51 5,0 0,24-6,-24 3,0 2,26-1,-31 4,40-1,97-11,-77 3,0 4,109 7,-55 0,5449-2,-5428 12,-12 0,1186-10,-648-4,-244 2,-409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3:28.9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49,'626'-17,"-17"9,-356 10,38-20,-184 10,131 8,-96 2,991-2,-1100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6:16.95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60,'75'-10,"-9"-1,91-9,-123 13,1 2,-1 1,1 2,0 1,47 5,154 27,-135-24,140-7,-91-3,536 3,-602 10,-8 0,14-9,-48-2,0 3,72 10,-63-5,1-2,0-3,67-5,-13 0,4106 3,-4200 0,-1-1,1-1,-1 0,16-6,-14 4</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3:31.37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1 119,'151'-7,"162"-27,-145 12,-35 16,-24 3,-39-8,-49 6,0 2,28-1,11 2,98-14,-115 11,-24 4</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3:39.8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0,'4979'0,"-4955"0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3:42.5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48,'67'-1,"102"-17,-94 11,1 3,85 7,-28 0,918-3,-1024-1,50-10,16 0,-73 10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3:53.9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0 264,'1'-1,"-1"0,1 0,-1 0,1 0,-1 0,1 0,0 0,-1 0,1 0,0 0,0 1,-1-1,1 0,0 0,0 1,0-1,0 1,0-1,0 1,0-1,0 1,0 0,0-1,0 1,1 0,-1 0,1 0,37-5,-34 5,37-3,47-9,-30 4,0 3,97 3,-86 4,101-12,-62 0,185 8,-137 5,-107-5,91-15,103-3,-157 12,0 3,102 7,-42 1,84-16,13 1,-210 12,4 1,-1-1,1-3,51-8,-40 3,-1 3,1 3,81 4,-34 1,68-15,-2 0,-66 13,384-15,-53-14,-214 23,-144 6,-1-2,79-13,-72 5,1 4,119 6,-60 2,1366-3,-1106 12,-29 1,-108-15,147 4,-256 9,37 1,1032-13,-1195 1</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3:58.4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0 143,'926'-14,"611"-19,-38 33,-1271 14,-79-3,153 10,163 5,38-13,-111-5,77 8,76-5,-335-13,530 2,-567-12,-3 0,650 13,-793-3,53-9,-52 6,52-2,-61 7,25 0,0-2,57-9,-39 3,0 2,1 4,65 5,95-4,587-19,-743 20,114-12,-3 0,254-1,47-15,-327 22,65-7,-97 3,198 8,-146 5,-77-2,343-16,-45 4,-257 12,-116-1</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5:19.1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0,'5223'0,"-5181"5,-27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149"/>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8:58.66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0,'66'3,"99"18,-40-3,-95-15,242 16,-236-18,50 9,-47-5,40 1,676-7,-737 1</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750"/>
    </inkml:context>
    <inkml:brush xml:id="br0">
      <inkml:brushProperty name="width" value="0.05" units="cm"/>
      <inkml:brushProperty name="height" value="0.05" units="cm"/>
      <inkml:brushProperty name="color" value="#FFFFFF"/>
    </inkml:brush>
  </inkml:definitions>
  <inkml:trace contextRef="#ctx0" brushRef="#br0">0 0 24575,'4'0'0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105"/>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0 1 24575,'0'0'-8191</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442"/>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23 1 24575,'0'0'-8191</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4.364"/>
    </inkml:context>
    <inkml:brush xml:id="br0">
      <inkml:brushProperty name="width" value="0.05" units="cm"/>
      <inkml:brushProperty name="height" value="0.05" units="cm"/>
      <inkml:brushProperty name="color" value="#FFFFFF"/>
    </inkml:brush>
  </inkml:definitions>
  <inkml:trace contextRef="#ctx0" brushRef="#br0">133 0 24575,'98'1'0,"-98"-1"0,0 0 0,0 0 0,0 0 0,0 0 0,0 0 0,0 0 0,0 0 0,0 0 0,0 0 0,0 0 0,0 0 0,-1 0 0,1 1 0,0-1 0,0 0 0,0 0 0,0 0 0,0 0 0,0 0 0,0 0 0,0 0 0,0 0 0,0 0 0,0 0 0,0 1 0,0-1 0,0 0 0,0 0 0,0 0 0,0 0 0,0 0 0,0 0 0,0 0 0,0 0 0,0 0 0,1 0 0,-1 0 0,0 1 0,0-1 0,0 0 0,0 0 0,0 0 0,0 0 0,0 0 0,0 0 0,0 0 0,0 0 0,0 0 0,0 0 0,0 0 0,0 0 0,1 0 0,-1 0 0,0 0 0,0 0 0,0 0 0,0 0 0,0 0 0,0 0 0,0 0 0,0 0 0,0 0 0,-12 6 0,-17 3 0,-33-4 0,54-4 0,38-1 0,-21 0 0,27 0 0,7 0 0,0-1 0,51-8 0,-87 5 0,-23 1 0,-30 2 0,3 5 0,1 1 0,-1 3 0,1 1 0,1 2 0,-69 27 0,144-48-341,-1 2 0,1 0-1,38-2 1,-47 9-6485</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5.939"/>
    </inkml:context>
    <inkml:brush xml:id="br0">
      <inkml:brushProperty name="width" value="0.05" units="cm"/>
      <inkml:brushProperty name="height" value="0.05" units="cm"/>
      <inkml:brushProperty name="color" value="#FFFFFF"/>
    </inkml:brush>
  </inkml:definitions>
  <inkml:trace contextRef="#ctx0" brushRef="#br0">199 73 24575,'-91'20'0,"36"-24"0,52 3 0,-1 1 0,1-1 0,-1 0 0,1 0 0,0 0 0,-1-1 0,1 1 0,0-1 0,0 0 0,0 0 0,0 0 0,0 0 0,-3-3 0,6 5 0,-1-1 0,1 0 0,-1 1 0,1-1 0,0 1 0,-1-1 0,1 0 0,0 1 0,0-1 0,-1 0 0,1 1 0,0-1 0,0 0 0,0 1 0,0-1 0,0 0 0,0 0 0,0 1 0,0-1 0,0 0 0,0 1 0,0-1 0,1 0 0,-1 1 0,0-1 0,0 0 0,1 1 0,-1-1 0,0 0 0,1 1 0,-1-1 0,1 1 0,-1-1 0,1 1 0,-1-1 0,1 1 0,-1-1 0,1 1 0,-1-1 0,1 1 0,-1 0 0,1-1 0,0 1 0,1-1 0,40-14 0,-15 6 0,-27 8 0,0 1 0,0 0 0,0 0 0,0 0 0,0-1 0,0 1 0,0 0 0,0 0 0,0 0 0,0-1 0,0 1 0,0 0 0,0 0 0,0 0 0,0-1 0,0 1 0,0 0 0,0 0 0,0 0 0,0 0 0,0-1 0,0 1 0,-1 0 0,1 0 0,0 0 0,0 0 0,0-1 0,0 1 0,0 0 0,-1 0 0,1 0 0,0 0 0,0 0 0,0 0 0,0-1 0,-1 1 0,1 0 0,0 0 0,0 0 0,0 0 0,-1 0 0,1 0 0,0 0 0,0 0 0,0 0 0,-1 0 0,1 0 0,0 0 0,0 0 0,-1 0 0,-17-4 0,10 1 0,29 3 0,-9 0-120,-6-1 24,-1 1 1,0 0-1,1 0 0,-1 1 0,1 0 0,-1 0 1,0 0-1,0 0 0,1 1 0,-1 0 1,0 0-1,5 2 0,2 7-6730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19:19.1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0 100,'84'1,"95"16,-88-10,146-7,-100-2,1629 2,-1592-12,4 0,3634 13,-3792 0,0 1,29 6,-27-3,0-2,23 1,1082-2,-551-4,-481 2,37 1,134-16,-179 8,122 6,28-1,-146-10,-54 7,51-2,25 8,85-2,-111-10,-53 6,57-2,1699 7,-1734 3,100 18,-94-10,67 2,639-11,-387-4,387 2,-714-3,103-19,-105 13,1 2,57-1,623 9,-716-2,0 0,33-9,29-2,-55 11,31 0,62-11,-34 4,1 3,108 7,-52 0,7-4,163 5,-144 21,46 0,-136-14,-45-4,48 0,-59-5</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20:57.1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96,'730'0,"-703"1,52 10,-51-6,49 2,33-7,235 13,-274-8,90-4,45 3,-136 7,-49-6,0-2,32 2,865-6,-891 0,52-10,-51 6,50-3,495 9,-545-2,50-10,19-1,-8 1,-64 6,48-2,1411 6,-685 3,-647 10,-10-1,128 13,-171-12,108 0,916-13,-967-11,-11-1,-22 12,292-11,267-1,27-1,-501 12,18-2,-132-7,-42 5,55-1,-64 5,45-8,41-1,63-1,18 0,-68 15,220-6,-266-8,40-1,1216 13,-1313 0,49 10,-48-6,43 2,-60-7,52 0,100 13,9 2,-43-6,5-3,-27-2,-46 8,-53-8,0-1,29 2,1346-4,-647-3,-597 14,4 0,1513-13,-1648 1</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21:04.6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9:01.29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0,'1880'0,"-1859"0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21:08.24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1,'125'-1,"329"17,-240 12,-70-23,-101-5,0 2,66 10,-69-6,1-2,54-1,36 2,495 12,-404-20,1189 3,-1372-1,48-10,-47 6,45-2,355-6,385 1,-502 14,1799-2,-1907-11,-30 0,1101 7,-656 7,520-3,-1126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21:35.32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97,'265'-13,"12"1,-170 11,114-15,-120 8,155 8,-104 3,2751-3,-2861-2,46-8,34-2,1018 10,-557 5,-295-18,-129 4,167 10,-140 4,2791-3,-2829 12,-10 0,1051-10,-581-4,1251 2,-1838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21:38.36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95,'58'-12,"-26"3,49-10,-47 10,1 1,0 2,43-2,26-3,-73 6,47-2,1735 6,-852 3,-941-2</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21:53.6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0 143,'51'-18,"11"12,1 2,90 6,-34 1,3272-3,-2924-40,-207 10,-170 21,151-7,1604 17,-1405-13,-9 0,-209 11,373 3,-376 9,99 1,-171-1,-30-1,83-3,599 12,-470-19,-307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6:21:56.30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71,'1713'0,"-1522"-14,-87 4,-5 0,101-4,-41 16,178-3,-210-11,41 0,474 13,-622-1</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149"/>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750"/>
    </inkml:context>
    <inkml:brush xml:id="br0">
      <inkml:brushProperty name="width" value="0.05" units="cm"/>
      <inkml:brushProperty name="height" value="0.05" units="cm"/>
      <inkml:brushProperty name="color" value="#FFFFFF"/>
    </inkml:brush>
  </inkml:definitions>
  <inkml:trace contextRef="#ctx0" brushRef="#br0">0 0 24575,'4'0'0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5:29:04.72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13,'955'0,"-943"0,0-1,0 0,18-5,-12 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105"/>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0 1 24575,'0'0'-8191</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442"/>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23 1 24575,'0'0'-8191</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4.364"/>
    </inkml:context>
    <inkml:brush xml:id="br0">
      <inkml:brushProperty name="width" value="0.05" units="cm"/>
      <inkml:brushProperty name="height" value="0.05" units="cm"/>
      <inkml:brushProperty name="color" value="#FFFFFF"/>
    </inkml:brush>
  </inkml:definitions>
  <inkml:trace contextRef="#ctx0" brushRef="#br0">133 0 24575,'98'1'0,"-98"-1"0,0 0 0,0 0 0,0 0 0,0 0 0,0 0 0,0 0 0,0 0 0,0 0 0,0 0 0,0 0 0,0 0 0,-1 0 0,1 1 0,0-1 0,0 0 0,0 0 0,0 0 0,0 0 0,0 0 0,0 0 0,0 0 0,0 0 0,0 0 0,0 0 0,0 1 0,0-1 0,0 0 0,0 0 0,0 0 0,0 0 0,0 0 0,0 0 0,0 0 0,0 0 0,0 0 0,1 0 0,-1 0 0,0 1 0,0-1 0,0 0 0,0 0 0,0 0 0,0 0 0,0 0 0,0 0 0,0 0 0,0 0 0,0 0 0,0 0 0,0 0 0,0 0 0,1 0 0,-1 0 0,0 0 0,0 0 0,0 0 0,0 0 0,0 0 0,0 0 0,0 0 0,0 0 0,0 0 0,-12 6 0,-17 3 0,-33-4 0,54-4 0,38-1 0,-21 0 0,27 0 0,7 0 0,0-1 0,51-8 0,-87 5 0,-23 1 0,-30 2 0,3 5 0,1 1 0,-1 3 0,1 1 0,1 2 0,-69 27 0,144-48-341,-1 2 0,1 0-1,38-2 1,-47 9-6485</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5.939"/>
    </inkml:context>
    <inkml:brush xml:id="br0">
      <inkml:brushProperty name="width" value="0.05" units="cm"/>
      <inkml:brushProperty name="height" value="0.05" units="cm"/>
      <inkml:brushProperty name="color" value="#FFFFFF"/>
    </inkml:brush>
  </inkml:definitions>
  <inkml:trace contextRef="#ctx0" brushRef="#br0">199 73 24575,'-91'20'0,"36"-24"0,52 3 0,-1 1 0,1-1 0,-1 0 0,1 0 0,0 0 0,-1-1 0,1 1 0,0-1 0,0 0 0,0 0 0,0 0 0,0 0 0,-3-3 0,6 5 0,-1-1 0,1 0 0,-1 1 0,1-1 0,0 1 0,-1-1 0,1 0 0,0 1 0,0-1 0,-1 0 0,1 1 0,0-1 0,0 0 0,0 1 0,0-1 0,0 0 0,0 0 0,0 1 0,0-1 0,0 0 0,0 1 0,0-1 0,1 0 0,-1 1 0,0-1 0,0 0 0,1 1 0,-1-1 0,0 0 0,1 1 0,-1-1 0,1 1 0,-1-1 0,1 1 0,-1-1 0,1 1 0,-1-1 0,1 1 0,-1-1 0,1 1 0,-1 0 0,1-1 0,0 1 0,1-1 0,40-14 0,-15 6 0,-27 8 0,0 1 0,0 0 0,0 0 0,0 0 0,0-1 0,0 1 0,0 0 0,0 0 0,0 0 0,0-1 0,0 1 0,0 0 0,0 0 0,0 0 0,0-1 0,0 1 0,0 0 0,0 0 0,0 0 0,0 0 0,0-1 0,0 1 0,-1 0 0,1 0 0,0 0 0,0 0 0,0-1 0,0 1 0,0 0 0,-1 0 0,1 0 0,0 0 0,0 0 0,0 0 0,0-1 0,-1 1 0,1 0 0,0 0 0,0 0 0,0 0 0,-1 0 0,1 0 0,0 0 0,0 0 0,0 0 0,-1 0 0,1 0 0,0 0 0,0 0 0,-1 0 0,-17-4 0,10 1 0,29 3 0,-9 0-120,-6-1 24,-1 1 1,0 0-1,1 0 0,-1 1 0,1 0 0,-1 0 1,0 0-1,0 0 0,1 1 0,-1 0 1,0 0-1,5 2 0,2 7-6730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6:24:00.339"/>
    </inkml:context>
    <inkml:brush xml:id="br0">
      <inkml:brushProperty name="width" value="0.05" units="cm"/>
      <inkml:brushProperty name="height" value="0.05" units="cm"/>
      <inkml:brushProperty name="color" value="#FFFFFF"/>
    </inkml:brush>
  </inkml:definitions>
  <inkml:trace contextRef="#ctx0" brushRef="#br0">33 94 24575,'350'0'0,"-456"-1"0,-128 3 0,199 4 0,27-1 0,24 1 0,52 1 0,-1-3 0,92-7 0,-47 1 0,20 1 0,-332 1 0,924 0 0,-922-18 0,-112 13 0,426 5 0,-67 0 0,-38 0 0,-15 0 0,-171 0 0,631 0 0,-1127 0 0,1235 0 0,-558 0 0,-11-2 0,-27-2 0,-52-4 0,-281-3 0,397 12 0,-10 0 0,-1 0 0,1-2 0,-1 0 0,0-1 0,1-1 0,33-10 0,-39 1 0,-20 1 0,-31-9 0,19 12 0,52 9 0,40 11 0,0-4 0,0-3 0,96-7 0,-58 1 0,379 0 0,-856 1 0,759 0 0,-648-2 0,-394 8 0,569-1 0,54 1 0,46-2 0,504 4 0,-120-7 0,-270 9 0,-135-9 0,-8 0 0,-21 2 0,-40 1 0,-175-5 0,-118 3 0,340 1 0,20 1 0,28 3 0,63 0 0,115-5 0,-167-5 0,-39 3 0,0 0 0,0 0 0,0 0 0,0 0 0,0 0 0,0-1 0,0 1 0,0 0 0,0 0 0,-1 0 0,1 0 0,0 0 0,0 0 0,0 0 0,0 0 0,0 0 0,0 0 0,0 0 0,0 0 0,0 0 0,0-1 0,0 1 0,0 0 0,0 0 0,0 0 0,0 0 0,0 0 0,0 0 0,0 0 0,0 0 0,0 0 0,0 0 0,0-1 0,0 1 0,0 0 0,0 0 0,0 0 0,0 0 0,0 0 0,0 0 0,0 0 0,0 0 0,0 0 0,0 0 0,0-1 0,0 1 0,0 0 0,0 0 0,-18-5 0,-24-1 0,20 4 0,-24-2 0,-69 4 0,115 0 0,0 0 0,0 0 0,0 0 0,0 0 0,0 0 0,0 0 0,0 0 0,0 1 0,0-1 0,0 0 0,0 0 0,0 0 0,0 0 0,0 0 0,0 0 0,0 0 0,0 0 0,0 0 0,0 1 0,0-1 0,0 0 0,0 0 0,0 0 0,0 0 0,0 0 0,0 0 0,0 0 0,0 0 0,0 0 0,0 0 0,0 0 0,-1 0 0,1 0 0,0 0 0,0 1 0,0-1 0,0 0 0,0 0 0,0 0 0,0 0 0,0 0 0,0 0 0,-1 0 0,1 0 0,0 0 0,0 0 0,0 0 0,0 0 0,0 0 0,0 0 0,0 0 0,0 0 0,0 0 0,-1-1 0,14 6 0,22 2 0,464 4 0,-379-12 0,-225 1 0,89 0 0,74 0 0,861 0 0,-1150-2 0,-409 13 0,591-6 0,47-4 0,9 0 0,21 3 0,44 0 0,670-26 0,-1042 23 0,152 10 0,135-8 0,31 0 0,35 0 0,17-2 0,78 3 0,164-18 0,-286 9 0,-39 0 0,-41 0 0,142 6 0,-34-1 0,-42 0 0,-19 0 0,-640 35 0,605-28 0,41-5 0,10 0 0,71 1 0,388-29 0,-114 2 0,-339 24 0,-11 1 0,1 0 0,0-1 0,-1 0 0,1 0 0,-1-1 0,1 1 0,-1-1 0,1 0 0,-1 0 0,1 0 0,-1-1 0,8-3 0,-16-1 0,2 3 0,10 1 0,166-8 0,-22 3 0,-78-4 0,-50 6 0,0 2 0,1 0 0,-1 1 0,31 3 0,119 14 0,-224-16 0,35 0 0,0 0 0,0 1 0,0 0 0,0 2 0,0-1 0,0 2 0,-28 8 0,43-11 0,0 0 0,0 0 0,-1 0 0,1 0 0,0 0 0,0 0 0,-1 0 0,1 0 0,0 0 0,0 0 0,0 0 0,-1 0 0,1 0 0,0 1 0,0-1 0,0 0 0,-1 0 0,1 0 0,0 0 0,0 1 0,0-1 0,0 0 0,0 0 0,-1 0 0,1 0 0,0 1 0,0-1 0,0 0 0,0 0 0,0 1 0,0-1 0,0 0 0,0 0 0,0 0 0,0 1 0,0-1 0,0 0 0,0 0 0,0 1 0,0-1 0,0 0 0,0 0 0,0 1 0,0-1 0,0 0 0,0 0 0,0 0 0,0 1 0,0-1 0,1 0 0,-1 0 0,0 0 0,0 1 0,0-1 0,18 8 0,25 0 0,29-1 0,-1-3 0,1-4 0,143-17 0,-214 17 0,0 1 0,0-1 0,0 0 0,0 0 0,1 0 0,-1-1 0,0 1 0,0 0 0,0 0 0,0-1 0,0 1 0,0 0 0,0-1 0,0 1 0,0-1 0,0 1 0,0-1 0,0 0 0,-1 1 0,1-1 0,0 0 0,1-1 0,-22-7 0,-46-1 0,49 8 0,0 1 0,-29 2 0,35 3 0,18 0 0,21 1 0,24 0 0,-1-3 0,1-2 0,94-13 0,-128 7 0,-27 3 0,7 1 0,21 2 0,94 1 0,-200 4 0,0 5 0,0 3 0,1 4 0,-111 37 0,182-50 0,6-1 0,0-1 0,0 1 0,0 1 0,1 0 0,-13 7 0,21-11 0,0 0 0,0 0 0,0 0 0,0 0 0,-1 0 0,1 0 0,0 0 0,0 0 0,0 0 0,0 0 0,0 0 0,-1 1 0,1-1 0,0 0 0,0 0 0,0 0 0,0 0 0,0 0 0,0 1 0,0-1 0,0 0 0,-1 0 0,1 0 0,0 0 0,0 0 0,0 1 0,0-1 0,0 0 0,0 0 0,0 0 0,0 1 0,0-1 0,0 0 0,0 0 0,0 0 0,0 0 0,0 1 0,0-1 0,1 0 0,-1 0 0,0 0 0,0 0 0,0 0 0,0 1 0,0-1 0,0 0 0,0 0 0,0 0 0,1 0 0,-1 0 0,0 0 0,0 1 0,0-1 0,15 4 0,17-1 0,90-2 0,178-23 0,-349 18 0,0-1 0,-72-18 0,-28-4 0,45 12 0,98 14 0,9 0 0,22-1 0,26-2 0,-82-5 0,-435-2 0,361 12 0,583-21 0,-467 18-80,-32 1 280,5 1-401,40 1-1083,-6-1-5542</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1:18.2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0 124,'497'18,"-347"-6,208 7,386-20,-699-1,50-9,42-2,-102 12,44-9,-44 4,46 0,-25 5,87-12,57-5,-97 11,539-4,-384 13,302-2,-515-2,45-8,29-1,276 9,-205 3,-163-2,-1-1,27-7,37-3,57 0,54-1,-43 11,254 6,-276 7,67 1,577-12,-590 13,-5-1,-52-14,102 4,-143 9,-43-5,57 1,252-8,-338 1</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1:29.65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77,'558'0,"-540"-1,0-1,33-7,-32 5,1 0,29-1,925 3,-474 5,1119-3,-1585 1,53 10,-53-5,51 1,-46-5,43 8,-44-4,45 0,-58-6,28 0,0 2,55 10,-37-4,-1-2,126-8,-66 0,737 2,-833-2,53-9,28-2,85-5,-92 10,-71 7,58-10,-34 3,1 3,-1 3,67 5,-9 0,734-3,-812-2,48-9,-46 5,44 0,-35 5,100-16,-96 11,1 2,93 6,-41 1,19-5,141 5,-128 17,-118-18</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1:48.64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3,'7'4,"0"0,0 0,0-1,1 0,-1-1,1 1,-1-1,1-1,0 0,0 0,12 0,22 4,113 18,-65-13,-13-3,152-6,-100-3,-73 2,-19 2,0-3,0 0,72-14,-21-6,130-14,127 31,-183 6,2644-2,-2771 2,52 9,-51-6,48 2,-53-5,46 8,-46-5,48 2,-41-7,0 2,55 10,-54-6,44 1,32 4,-45-3,0-2,124-8,-63-1,-6 6,137-6,-191-9,-49 8,0 0,31 0,-5 4,-27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15:14:48.050"/>
    </inkml:context>
    <inkml:brush xml:id="br0">
      <inkml:brushProperty name="width" value="0.2" units="cm"/>
      <inkml:brushProperty name="height" value="0.2" units="cm"/>
      <inkml:brushProperty name="color" value="#FFFFFF"/>
    </inkml:brush>
  </inkml:definitions>
  <inkml:trace contextRef="#ctx0" brushRef="#br0">692 343 24575,'-132'2'0,"-144"-4"0,244-4 0,-1-1 0,1-1 0,1-2 0,0-1 0,-57-29 0,86 40 0,-1-1 0,1 0 0,0 0 0,0 0 0,1 0 0,-1 0 0,0-1 0,0 1 0,0 0 0,1-1 0,-1 1 0,1-1 0,-1 0 0,1 0 0,0 1 0,0-1 0,0 0 0,0 0 0,0 0 0,0 0 0,0 0 0,0 0 0,1 0 0,-1-1 0,1-2 0,0 1 0,1 1 0,0 0 0,0-1 0,0 1 0,0 0 0,0 0 0,1 0 0,0 0 0,-1 0 0,1 0 0,0 0 0,1 1 0,-1-1 0,5-4 0,1-1 0,1 1 0,0 0 0,1 0 0,-1 1 0,1 0 0,0 1 0,1 0 0,-1 1 0,16-5 0,-18 8 0,34-8 0,1 2 0,0 2 0,64 1 0,-30 15 0,-71-10 0,1 1 0,-1-1 0,0 1 0,0 1 0,0-1 0,0 1 0,-1 0 0,1 1 0,8 6 0,-13-9 0,-1-1 0,1 1 0,0-1 0,-1 1 0,1-1 0,-1 1 0,1-1 0,-1 1 0,0 0 0,1-1 0,-1 1 0,1 0 0,-1-1 0,0 1 0,0 0 0,1-1 0,-1 1 0,0 0 0,0-1 0,0 1 0,0 0 0,0 0 0,0-1 0,0 1 0,0 0 0,0 0 0,0-1 0,0 1 0,0 0 0,-1 0 0,1-1 0,0 1 0,-1 1 0,-1 0 0,0-1 0,1 1 0,-1 0 0,0-1 0,0 0 0,0 1 0,0-1 0,-1 0 0,1 0 0,-4 1 0,-55 12 0,26-12 0,23-2 0,21 0 0,4 0 0,237 1 0,-207 2 0,0 2 0,0 2 0,76 22 0,-104-25 0,-11-3 0,1 0 0,-1 0 0,0 0 0,0 0 0,0 1 0,0-1 0,0 1 0,-1 0 0,1 1 0,0-1 0,5 6 0,-9-8 0,0 1 0,1 0 0,-1-1 0,0 1 0,0-1 0,0 1 0,0-1 0,0 1 0,0-1 0,0 1 0,-1 0 0,1-1 0,0 1 0,0-1 0,0 1 0,0-1 0,-1 1 0,1-1 0,0 1 0,-1-1 0,1 1 0,0-1 0,-1 1 0,1-1 0,-1 0 0,1 1 0,0-1 0,-1 1 0,1-1 0,-1 0 0,1 0 0,-1 1 0,1-1 0,-1 0 0,1 0 0,-1 0 0,0 1 0,1-1 0,-1 0 0,1 0 0,-1 0 0,1 0 0,-1 0 0,0 0 0,0 0 0,-29 4 0,27-5 0,0 1 0,0-1 0,0 0 0,0 0 0,0 0 0,1 0 0,-1 0 0,0-1 0,1 1 0,-1-1 0,1 1 0,-1-1 0,1 0 0,0 0 0,0 0 0,0-1 0,0 1 0,0 0 0,0-1 0,1 1 0,-1-1 0,1 1 0,0-1 0,0 0 0,0 0 0,0 0 0,0 1 0,0-1 0,1 0 0,-1 0 0,1-5 0,-1 2 0,0-1 0,0 0 0,1 1 0,0-1 0,0 1 0,0-1 0,1 0 0,0 1 0,2-8 0,-19 25 0,0-1 0,-1 0 0,0-1 0,0-1 0,-1-1 0,0 0 0,-22 4 0,-25 10 0,127-18 0,44-6 0,118 2 0,-192 3 0,0 1 0,0 1 0,0 2 0,54 18 0,-83-23 0,0 0 0,0 0 0,0 0 0,0 1 0,0-1 0,0 1 0,-1 0 0,1 0 0,-1-1 0,1 2 0,-1-1 0,0 0 0,1 0 0,-1 1 0,0-1 0,2 6 0,-4-7 0,1-1 0,-1 1 0,0 0 0,0 0 0,0 0 0,0 0 0,0 0 0,0 0 0,0 0 0,0 0 0,0 0 0,0 0 0,-1 0 0,1 0 0,0 0 0,-1 0 0,1 0 0,0 0 0,-1 0 0,0 1 0,-1 0 0,0 0 0,-1 0 0,1 0 0,0 0 0,-1 0 0,1 0 0,-1-1 0,1 1 0,-5 1 0,-13 5 0,0-2 0,0 0 0,0-1 0,0-1 0,-1-1 0,-27 1 0,-4-3 0,-69-7 0,120 7 0,0-1 0,-1 0 0,1 0 0,0 0 0,-1 0 0,1-1 0,0 1 0,0 0 0,-1 0 0,1-1 0,0 1 0,0-1 0,0 1 0,-1-1 0,1 0 0,0 1 0,0-1 0,0 0 0,0 0 0,0 0 0,0 0 0,0 1 0,-1-3 0,2 2 0,0-1 0,0 1 0,0 0 0,1 0 0,-1 0 0,0 0 0,1 0 0,-1-1 0,0 1 0,1 0 0,-1 0 0,1 0 0,0 0 0,-1 0 0,1 0 0,0 1 0,-1-1 0,1 0 0,0 0 0,1-1 0,7-6 0,1 0 0,0 1 0,16-9 0,0 1 0,1 2 0,0 1 0,1 1 0,1 2 0,-1 0 0,1 2 0,1 1 0,50-3 0,-79 9 0,0 0 0,0-1 0,0 1 0,1 0 0,-1 0 0,0 1 0,0-1 0,0 0 0,0 0 0,1 0 0,-1 1 0,0-1 0,0 1 0,0-1 0,0 1 0,0-1 0,0 1 0,0 0 0,1 1 0,-1-2 0,-1 1 0,0-1 0,0 1 0,0-1 0,0 1 0,0-1 0,0 1 0,0-1 0,0 1 0,-1-1 0,1 1 0,0-1 0,0 1 0,0-1 0,0 1 0,-1-1 0,1 1 0,0-1 0,-1 0 0,1 1 0,0-1 0,-1 1 0,1-1 0,0 0 0,-1 1 0,1-1 0,-1 0 0,0 1 0,0 0 0,0 0 0,-1 0 0,1 0 0,0 0 0,-1 0 0,1-1 0,-1 1 0,1 0 0,-1-1 0,1 1 0,-1-1 0,0 0 0,1 1 0,-1-1 0,0 0 0,1 0 0,-1 0 0,0 0 0,1 0 0,-1-1 0,1 1 0,-1 0 0,0-1 0,1 1 0,-3-2 0,4 2 0,-1-1 0,1 1 0,0 0 0,0-1 0,-1 1 0,1 0 0,0-1 0,0 1 0,0-1 0,0 1 0,0-1 0,0 1 0,0 0 0,-1-1 0,1 1 0,0-1 0,1 1 0,-1-1 0,0 1 0,0-1 0,0 1 0,0 0 0,0-1 0,0 1 0,0-1 0,1 1 0,-1 0 0,0-1 0,0 1 0,0-1 0,1 1 0,-1 0 0,0-1 0,1 1 0,-1 0 0,1-1 0,-1 1 0,0 0 0,1 0 0,-1 0 0,0 0 0,0-1 0,0 1 0,1 0 0,-1 0 0,0 0 0,0-1 0,0 1 0,1 0 0,-1 0 0,0 0 0,0-1 0,0 1 0,0 0 0,0 0 0,0-1 0,0 1 0,0 0 0,1 0 0,-1-1 0,0 1 0,0 0 0,0-1 0,0 1 0,0 0 0,0 0 0,0-1 0,-1 1 0,1 0 0,0 0 0,0-1 0,0 1 0,0 0 0,0 0 0,0-1 0,0 1 0,-1 0 0,1 0 0,0-1 0,0 1 0,0 0 0,0 0 0,-1 0 0,1 0 0,0-1 0,0 1 0,-1 0 0,1 0 0,0 0 0,-1 0 0,-16-4 0,-1 1 0,0 1 0,0 0 0,0 2 0,0 0 0,-19 3 0,-15-1 0,19-1 0,23 0 0,0 0 0,1 0 0,-1-1 0,0 0 0,1-1 0,-1 0 0,0-1 0,1 0 0,-1 0 0,-17-8 0,26 10 0,0-1 0,0 0 0,1 0 0,-1 1 0,0-1 0,0 0 0,0 0 0,0 0 0,1 0 0,-1 0 0,0 0 0,1 0 0,-1 0 0,1 0 0,-1 0 0,1 0 0,0 0 0,-1 0 0,1-1 0,0 1 0,0 0 0,0 0 0,0 0 0,0 0 0,0-1 0,0 1 0,0 0 0,0 0 0,0 0 0,1 0 0,-1-1 0,1 1 0,-1 0 0,1 0 0,-1 0 0,1 0 0,-1 0 0,1 0 0,0 0 0,0 0 0,-1 0 0,1 1 0,0-1 0,0 0 0,0 0 0,1 0 0,3-3 0,-1 0 0,1 1 0,0-1 0,0 1 0,0 0 0,0 0 0,1 1 0,6-3 0,38-4 0,1 2 0,0 2 0,0 2 0,0 3 0,1 1 0,-1 3 0,57 12 0,-68-7 0,-30-4 0,-27-1 0,-63-5 0,-148-21 0,118 8 0,-34 0 0,-184-26 0,300 32 0,28 8 0,-1 0 0,1 0 0,0 0 0,0 0 0,0 0 0,0 0 0,-1 0 0,1 0 0,0 0 0,0 0 0,0 0 0,0 0 0,0 0 0,-1 0 0,1 0 0,0 0 0,0-1 0,0 1 0,0 0 0,0 0 0,-1 0 0,1 0 0,0 0 0,0 0 0,0-1 0,0 1 0,0 0 0,0 0 0,0 0 0,0 0 0,0 0 0,0-1 0,0 1 0,0 0 0,0 0 0,0 0 0,0 0 0,0-1 0,0 1 0,0 0 0,0 0 0,0 0 0,0 0 0,0-1 0,0 1 0,0 0 0,0 0 0,0 0 0,0 0 0,0 0 0,0-1 0,0 1 0,0 0 0,0 0 0,1 0 0,-1 0 0,5-2 0,-1 0 0,1 1 0,0 0 0,0 0 0,0 0 0,10 1 0,623-7 0,-383 10 0,-191-3 0,86 0 0,165 21 0,-306-20 0,2 0 0,0 0 0,-1 1 0,1 0 0,-1 1 0,0 0 0,1 1 0,12 6 0,-22-10 0,-1 1 0,1-1 0,-1 0 0,0 0 0,1 0 0,-1 1 0,0-1 0,1 0 0,-1 0 0,0 1 0,1-1 0,-1 0 0,0 0 0,1 1 0,-1-1 0,0 0 0,0 1 0,1-1 0,-1 1 0,0-1 0,0 0 0,0 1 0,0-1 0,0 1 0,0-1 0,1 0 0,-1 1 0,0-1 0,0 1 0,0-1 0,0 1 0,0-1 0,-1 0 0,1 1 0,0-1 0,0 1 0,0-1 0,0 0 0,0 1 0,-1-1 0,1 1 0,0-1 0,0 0 0,0 1 0,-1-1 0,1 0 0,0 1 0,-1-1 0,1 0 0,0 0 0,-1 1 0,-21 10 0,-30 2 0,-94 12 0,55-11 0,-4 0 0,42-7 0,-99 27 0,121-21 0,31-13 0,0 0 0,0 0 0,-1 0 0,1 0 0,0 0 0,0 0 0,-1 1 0,1-1 0,0 0 0,0 0 0,0 0 0,-1 1 0,1-1 0,0 0 0,0 0 0,0 0 0,0 1 0,0-1 0,-1 0 0,1 0 0,0 1 0,0-1 0,0 0 0,0 1 0,0-1 0,0 0 0,0 0 0,0 1 0,0-1 0,0 0 0,0 0 0,0 1 0,0-1 0,0 0 0,0 1 0,0-1 0,0 0 0,0 0 0,1 1 0,-1-1 0,0 0 0,0 0 0,0 1 0,0-1 0,1 0 0,-1 0 0,0 0 0,0 1 0,0-1 0,1 0 0,-1 0 0,0 0 0,0 0 0,0 0 0,1 1 0,-1-1 0,0 0 0,1 0 0,-1 0 0,0 0 0,0 0 0,1 0 0,-1 0 0,0 0 0,0 0 0,1 0 0,23 5 0,71 2 0,139-7 0,-43-2 0,-372 0 0,-339 41 0,513-38 0,-2 0 0,0 0 0,0 1 0,0 0 0,1 0 0,-1 1 0,-9 4 0,18-7 0,0 0 0,0 0 0,0 0 0,0 0 0,0 1 0,-1-1 0,1 0 0,0 0 0,0 0 0,0 0 0,0 0 0,0 0 0,0 0 0,0 0 0,0 0 0,0 1 0,-1-1 0,1 0 0,0 0 0,0 0 0,0 0 0,0 0 0,0 0 0,0 1 0,0-1 0,0 0 0,0 0 0,0 0 0,0 0 0,0 0 0,0 0 0,0 1 0,0-1 0,0 0 0,0 0 0,0 0 0,0 0 0,0 0 0,0 0 0,0 1 0,0-1 0,1 0 0,-1 0 0,0 0 0,0 0 0,0 0 0,0 0 0,0 0 0,0 1 0,0-1 0,0 0 0,0 0 0,1 0 0,-1 0 0,0 0 0,0 0 0,0 0 0,0 0 0,0 0 0,0 0 0,1 0 0,-1 0 0,0 0 0,0 0 0,17 5 0,20 0 0,553-1 0,-254-7 0,-405 2 0,-58-1 0,-211 24 0,291-12 0,32-3 0,15-6 0,0-1 0,0 0 0,0 1 0,1-1 0,-1 1 0,0-1 0,0 0 0,1 1 0,-1-1 0,0 0 0,0 0 0,1 1 0,-1-1 0,0 0 0,1 0 0,-1 1 0,0-1 0,1 0 0,-1 0 0,0 0 0,1 1 0,-1-1 0,1 0 0,-1 0 0,0 0 0,1 0 0,-1 0 0,1 0 0,-1 0 0,0 0 0,1 0 0,-1 0 0,1 0 0,-1 0 0,1-1 0,62 8 0,126-5 0,-99-3 0,632-1 0,-1410 2 0,680-1 0,13-3 0,31-9 0,59-12 0,19 3 0,103-28 0,-210 48 0,0 0 0,-1-1 0,1 0 0,-1 0 0,0-1 0,7-4 0,-13 8 0,1 0 0,-1 0 0,0-1 0,1 1 0,-1 0 0,0-1 0,1 1 0,-1 0 0,0-1 0,1 1 0,-1-1 0,0 1 0,0 0 0,1-1 0,-1 1 0,0-1 0,0 1 0,0-1 0,0 1 0,0-1 0,0 1 0,0-1 0,0 1 0,0-1 0,0 1 0,0 0 0,0-1 0,0 1 0,0-1 0,0 1 0,0-1 0,0 1 0,-1-1 0,0 0 0,-1-1 0,1 1 0,-1 0 0,1 0 0,-1 0 0,0 0 0,0 0 0,0 1 0,1-1 0,-1 0 0,0 1 0,0-1 0,-3 1 0,-100-14 0,-182-1 0,284 15 0,126 2 0,828-3 0,-921 0 0,54-7 0,-72 3 0,-26 1 0,-29 0 0,-406 1 0,257 4 0,235-1 0,0 2 0,0-2 0,0-2 0,0-2 0,66-15 0,-94 10 0,-22 0 0,-28-3 0,-49 2 0,0 3 0,-87 4 0,149 3 0,70-1 0,-1-1 0,69-13 0,-218 10 0,96 5 0,0 1 0,1-1 0,-1 2 0,0-1 0,1 0 0,-6 3 0,11-4 0,-1 1 0,1-1 0,0 0 0,0 0 0,-1 0 0,1 0 0,0 0 0,0 0 0,0 0 0,-1 0 0,1 0 0,0 1 0,0-1 0,0 0 0,-1 0 0,1 0 0,0 0 0,0 0 0,0 1 0,0-1 0,0 0 0,-1 0 0,1 0 0,0 1 0,0-1 0,0 0 0,0 0 0,0 1 0,0-1 0,0 0 0,0 0 0,0 0 0,0 1 0,0-1 0,0 0 0,0 0 0,0 1 0,0-1 0,0 0 0,0 0 0,0 1 0,0-1 0,0 0 0,0 0 0,1 0 0,-1 1 0,0-1 0,0 0 0,27 10 0,82 6 0,0-4 0,127-3 0,100 9 0,-317-12 0,-31 0 0,-38 4 0,49-10 0,-194 23 0,99-13 0,0 3 0,-98 27 0,193-40 0,0 0 0,-1 0 0,1 1 0,0-1 0,0 0 0,0 0 0,0 0 0,0 1 0,0-1 0,0 0 0,0 1 0,0-1 0,0 1 0,0 0 0,0-1 0,0 1 0,0 0 0,0-1 0,1 1 0,-1 0 0,0 0 0,1 0 0,-1 0 0,0 0 0,1 0 0,-1 0 0,1 0 0,-1 1 0,2 0 0,1-1 0,-1 0 0,1 1 0,-1-1 0,1 0 0,0 0 0,-1 0 0,1 0 0,0 0 0,0-1 0,0 1 0,0 0 0,0-1 0,0 1 0,0-1 0,3 0 0,75 10 0,0-3 0,104-5 0,-91-2 0,524-1 0,-595 1 0,-45-1 0,-175 0 0,-597 13 0,752-10 0,-69 14 0,93-8 0,30-3 0,37 0 0,1050-30 0,-659 3 0,-822 55 0,347-28 0,20-3 0,0 0 0,0 1 0,0 1 0,0 1 0,-18 7 0,43-7 0,14-1 0,127-2 0,214-24 0,-357 21 0,15 0 0,-22 2 0,0-1 0,0 1 0,0-1 0,0 1 0,0-1 0,0 1 0,0-1 0,0 1 0,0-1 0,-1 1 0,1-1 0,0 1 0,0-1 0,0 1 0,-1-1 0,1 1 0,0-1 0,0 0 0,-1 1 0,1-1 0,0 1 0,-1-1 0,1 0 0,0 1 0,-1-1 0,1 0 0,-1 1 0,1-1 0,-1 0 0,1 0 0,-2 1 0,2-1 0,0 0 0,-1 1 0,1-1 0,-1 0 0,1 1 0,0-1 0,-1 0 0,1 1 0,0-1 0,-1 0 0,1 1 0,0-1 0,-1 1 0,1-1 0,0 1 0,0-1 0,0 1 0,-1-1 0,1 1 0,0-1 0,0 1 0,0-1 0,0 1 0,0-1 0,0 1 0,0-1 0,0 1 0,0-1 0,0 1 0,0-1 0,1 1 0,-1-1 0,0 1 0,0-1 0,0 1 0,1-1 0,-1 1 0,0 0 0,24 8 0,36-4 0,-55-5 0,-369-2 0,401-14 0,41-12 0,-67 24 0,23-7 0,-4 1 0,-1-1 0,35-17 0,-62 27 0,-1 1 0,1-1 0,-1 0 0,0 1 0,1-1 0,-1 0 0,0 0 0,1 0 0,-1 0 0,0 0 0,0 0 0,0 0 0,0-1 0,0 1 0,0 0 0,0 0 0,0-1 0,-1 1 0,1-1 0,-1 1 0,1 0 0,-1-1 0,1-2 0,-1 2 0,-1 1 0,1 0 0,-1-1 0,0 1 0,1 0 0,-1-1 0,0 1 0,0 0 0,0 0 0,0 0 0,0 0 0,0 0 0,-1 0 0,1 0 0,0 0 0,0 0 0,-1 0 0,1 1 0,-3-2 0,-10-4 0,-1 1 0,0 0 0,-24-4 0,-96-9 0,0 5 0,-237 9 0,631-40 0,209-10 0,-426 46 0,-34 3 0,-24 1 0,-31 1 0,-149 0 0,-224 25 0,416-22 0,-3 1 0,0-1 0,0 2 0,0-1 0,0 1 0,0 0 0,-10 4 0,17-6 0,0 0 0,0 0 0,-1 0 0,1 0 0,0 0 0,0 0 0,0 0 0,0 0 0,0 0 0,0 0 0,-1 0 0,1 0 0,0 0 0,0 1 0,0-1 0,0 0 0,0 0 0,0 0 0,0 0 0,0 0 0,-1 0 0,1 0 0,0 0 0,0 1 0,0-1 0,0 0 0,0 0 0,0 0 0,0 0 0,0 0 0,0 0 0,0 1 0,0-1 0,0 0 0,0 0 0,0 0 0,0 0 0,0 0 0,0 0 0,0 1 0,0-1 0,0 0 0,0 0 0,0 0 0,0 0 0,0 0 0,0 0 0,0 0 0,0 1 0,1-1 0,-1 0 0,0 0 0,0 0 0,0 0 0,0 0 0,0 0 0,0 0 0,1 1 0,11 3 0,15-1 0,-12-3 0,1-1 0,-1 0 0,1-1 0,16-5 0,-104-3 0,-371 9 0,726-12 128,-18 1-1621,-234 12-5333</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2:00.4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1 125,'100'0,"380"-15,63 3,-335 14,562-2,-614 13,-3 0,389-14,-499 3,49 9,40 1,64-15,144 6,-229 6,128 6,737-15,-940-2,53-9,26-2,88-9,-157 17,76-15,-81 11,0 2,64-2,48-4,9 1,-89 12,121-17,-71 8,-85 8,66-9,-41 2,0 3,125 6,-67 2,-26-3,125 18,-168-14,-37-3,0 0,0 1,23 5,-23-2</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2:10.3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51,'52'0,"25"-1,140 17,-132-7,-1-4,110-7,-55 0,2233 2,-2354-1,-1-1,34-8,30-3,157 15,83-4,-223-8,60-4,2098 15,-2227-2,52-10,-50 5,43-1,921 5,-484 5,-410-5,111 4,-147 10,-48-8,1 0,27 1,385-4,-206-3,-203 3,1 2,28 5,25 4,-54-11</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2:31.10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1 171,'4'3,"-1"0,1-1,1 1,-1-1,0 0,0 0,1-1,-1 1,1-1,-1 0,1 0,9 0,64 1,-53-3,311-19,-266 14,-42 4,0-1,0-1,43-13,-34 6,0 1,1 1,0 2,0 2,62 0,-72 4,55-10,-53 6,47-2,-20 7,-12 1,0-2,79-12,-69 5,0 3,1 3,71 5,-14-1,-70-2,1 2,63 11,-53-6,0-2,97-4,-93-3,0 3,73 11,87 17,-114-22,139-7,-95-2,769 2,-870-2,49-9,34-2,617 12,-362 3,-158-14,-7-1,464 14,-642-3,48-8,-46 4,44-1,1309 7,-639 1,-735-2,0-1,30-7,-29 4,46-3,806 6,-428 5,-322-1,139-5,-179-8,-50 5,59-1,960 8,-842 15,-122-7,112 25,-143-21,1-2,83 3,-109-12,43 8,-44-4,49 1,-73-7,-1 1,1 0,-1 0,15 5,-9-1</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2:42.53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0,'1163'0,"-1134"2,51 9,-50-6,49 2,1060-7,-518-1,-455 14,-5 0,2948-12,-1477-3,-140 2,-1471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2:47.87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1,'2785'0,"-2766"1,0 1,31 7,34 3,442-13,69 2,-360 10,202 2,660-13,-870-13,9 1,1250 12,-1457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149"/>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750"/>
    </inkml:context>
    <inkml:brush xml:id="br0">
      <inkml:brushProperty name="width" value="0.05" units="cm"/>
      <inkml:brushProperty name="height" value="0.05" units="cm"/>
      <inkml:brushProperty name="color" value="#FFFFFF"/>
    </inkml:brush>
  </inkml:definitions>
  <inkml:trace contextRef="#ctx0" brushRef="#br0">0 0 24575,'4'0'0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0:19.6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44,'827'0,"-789"-1,44-9,27-1,-8 1,-67 5,46-1,152 7,-214-1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105"/>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0 1 24575,'0'0'-8191</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442"/>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23 1 24575,'0'0'-8191</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4.364"/>
    </inkml:context>
    <inkml:brush xml:id="br0">
      <inkml:brushProperty name="width" value="0.05" units="cm"/>
      <inkml:brushProperty name="height" value="0.05" units="cm"/>
      <inkml:brushProperty name="color" value="#FFFFFF"/>
    </inkml:brush>
  </inkml:definitions>
  <inkml:trace contextRef="#ctx0" brushRef="#br0">133 0 24575,'98'1'0,"-98"-1"0,0 0 0,0 0 0,0 0 0,0 0 0,0 0 0,0 0 0,0 0 0,0 0 0,0 0 0,0 0 0,0 0 0,-1 0 0,1 1 0,0-1 0,0 0 0,0 0 0,0 0 0,0 0 0,0 0 0,0 0 0,0 0 0,0 0 0,0 0 0,0 0 0,0 1 0,0-1 0,0 0 0,0 0 0,0 0 0,0 0 0,0 0 0,0 0 0,0 0 0,0 0 0,0 0 0,1 0 0,-1 0 0,0 1 0,0-1 0,0 0 0,0 0 0,0 0 0,0 0 0,0 0 0,0 0 0,0 0 0,0 0 0,0 0 0,0 0 0,0 0 0,0 0 0,1 0 0,-1 0 0,0 0 0,0 0 0,0 0 0,0 0 0,0 0 0,0 0 0,0 0 0,0 0 0,0 0 0,-12 6 0,-17 3 0,-33-4 0,54-4 0,38-1 0,-21 0 0,27 0 0,7 0 0,0-1 0,51-8 0,-87 5 0,-23 1 0,-30 2 0,3 5 0,1 1 0,-1 3 0,1 1 0,1 2 0,-69 27 0,144-48-341,-1 2 0,1 0-1,38-2 1,-47 9-6485</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5.939"/>
    </inkml:context>
    <inkml:brush xml:id="br0">
      <inkml:brushProperty name="width" value="0.05" units="cm"/>
      <inkml:brushProperty name="height" value="0.05" units="cm"/>
      <inkml:brushProperty name="color" value="#FFFFFF"/>
    </inkml:brush>
  </inkml:definitions>
  <inkml:trace contextRef="#ctx0" brushRef="#br0">199 73 24575,'-91'20'0,"36"-24"0,52 3 0,-1 1 0,1-1 0,-1 0 0,1 0 0,0 0 0,-1-1 0,1 1 0,0-1 0,0 0 0,0 0 0,0 0 0,0 0 0,-3-3 0,6 5 0,-1-1 0,1 0 0,-1 1 0,1-1 0,0 1 0,-1-1 0,1 0 0,0 1 0,0-1 0,-1 0 0,1 1 0,0-1 0,0 0 0,0 1 0,0-1 0,0 0 0,0 0 0,0 1 0,0-1 0,0 0 0,0 1 0,0-1 0,1 0 0,-1 1 0,0-1 0,0 0 0,1 1 0,-1-1 0,0 0 0,1 1 0,-1-1 0,1 1 0,-1-1 0,1 1 0,-1-1 0,1 1 0,-1-1 0,1 1 0,-1-1 0,1 1 0,-1 0 0,1-1 0,0 1 0,1-1 0,40-14 0,-15 6 0,-27 8 0,0 1 0,0 0 0,0 0 0,0 0 0,0-1 0,0 1 0,0 0 0,0 0 0,0 0 0,0-1 0,0 1 0,0 0 0,0 0 0,0 0 0,0-1 0,0 1 0,0 0 0,0 0 0,0 0 0,0 0 0,0-1 0,0 1 0,-1 0 0,1 0 0,0 0 0,0 0 0,0-1 0,0 1 0,0 0 0,-1 0 0,1 0 0,0 0 0,0 0 0,0 0 0,0-1 0,-1 1 0,1 0 0,0 0 0,0 0 0,0 0 0,-1 0 0,1 0 0,0 0 0,0 0 0,0 0 0,-1 0 0,1 0 0,0 0 0,0 0 0,-1 0 0,-17-4 0,10 1 0,29 3 0,-9 0-120,-6-1 24,-1 1 1,0 0-1,1 0 0,-1 1 0,1 0 0,-1 0 1,0 0-1,0 0 0,1 1 0,-1 0 1,0 0-1,5 2 0,2 7-6730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6:24:00.339"/>
    </inkml:context>
    <inkml:brush xml:id="br0">
      <inkml:brushProperty name="width" value="0.05" units="cm"/>
      <inkml:brushProperty name="height" value="0.05" units="cm"/>
      <inkml:brushProperty name="color" value="#FFFFFF"/>
    </inkml:brush>
  </inkml:definitions>
  <inkml:trace contextRef="#ctx0" brushRef="#br0">33 94 24575,'350'0'0,"-456"-1"0,-128 3 0,199 4 0,27-1 0,24 1 0,52 1 0,-1-3 0,92-7 0,-47 1 0,20 1 0,-332 1 0,924 0 0,-922-18 0,-112 13 0,426 5 0,-67 0 0,-38 0 0,-15 0 0,-171 0 0,631 0 0,-1127 0 0,1235 0 0,-558 0 0,-11-2 0,-27-2 0,-52-4 0,-281-3 0,397 12 0,-10 0 0,-1 0 0,1-2 0,-1 0 0,0-1 0,1-1 0,33-10 0,-39 1 0,-20 1 0,-31-9 0,19 12 0,52 9 0,40 11 0,0-4 0,0-3 0,96-7 0,-58 1 0,379 0 0,-856 1 0,759 0 0,-648-2 0,-394 8 0,569-1 0,54 1 0,46-2 0,504 4 0,-120-7 0,-270 9 0,-135-9 0,-8 0 0,-21 2 0,-40 1 0,-175-5 0,-118 3 0,340 1 0,20 1 0,28 3 0,63 0 0,115-5 0,-167-5 0,-39 3 0,0 0 0,0 0 0,0 0 0,0 0 0,0 0 0,0-1 0,0 1 0,0 0 0,0 0 0,-1 0 0,1 0 0,0 0 0,0 0 0,0 0 0,0 0 0,0 0 0,0 0 0,0 0 0,0 0 0,0 0 0,0-1 0,0 1 0,0 0 0,0 0 0,0 0 0,0 0 0,0 0 0,0 0 0,0 0 0,0 0 0,0 0 0,0 0 0,0-1 0,0 1 0,0 0 0,0 0 0,0 0 0,0 0 0,0 0 0,0 0 0,0 0 0,0 0 0,0 0 0,0 0 0,0-1 0,0 1 0,0 0 0,0 0 0,-18-5 0,-24-1 0,20 4 0,-24-2 0,-69 4 0,115 0 0,0 0 0,0 0 0,0 0 0,0 0 0,0 0 0,0 0 0,0 0 0,0 1 0,0-1 0,0 0 0,0 0 0,0 0 0,0 0 0,0 0 0,0 0 0,0 0 0,0 0 0,0 0 0,0 1 0,0-1 0,0 0 0,0 0 0,0 0 0,0 0 0,0 0 0,0 0 0,0 0 0,0 0 0,0 0 0,0 0 0,0 0 0,-1 0 0,1 0 0,0 0 0,0 1 0,0-1 0,0 0 0,0 0 0,0 0 0,0 0 0,0 0 0,0 0 0,-1 0 0,1 0 0,0 0 0,0 0 0,0 0 0,0 0 0,0 0 0,0 0 0,0 0 0,0 0 0,0 0 0,-1-1 0,14 6 0,22 2 0,464 4 0,-379-12 0,-225 1 0,89 0 0,74 0 0,861 0 0,-1150-2 0,-409 13 0,591-6 0,47-4 0,9 0 0,21 3 0,44 0 0,670-26 0,-1042 23 0,152 10 0,135-8 0,31 0 0,35 0 0,17-2 0,78 3 0,164-18 0,-286 9 0,-39 0 0,-41 0 0,142 6 0,-34-1 0,-42 0 0,-19 0 0,-640 35 0,605-28 0,41-5 0,10 0 0,71 1 0,388-29 0,-114 2 0,-339 24 0,-11 1 0,1 0 0,0-1 0,-1 0 0,1 0 0,-1-1 0,1 1 0,-1-1 0,1 0 0,-1 0 0,1 0 0,-1-1 0,8-3 0,-16-1 0,2 3 0,10 1 0,166-8 0,-22 3 0,-78-4 0,-50 6 0,0 2 0,1 0 0,-1 1 0,31 3 0,119 14 0,-224-16 0,35 0 0,0 0 0,0 1 0,0 0 0,0 2 0,0-1 0,0 2 0,-28 8 0,43-11 0,0 0 0,0 0 0,-1 0 0,1 0 0,0 0 0,0 0 0,-1 0 0,1 0 0,0 0 0,0 0 0,0 0 0,-1 0 0,1 0 0,0 1 0,0-1 0,0 0 0,-1 0 0,1 0 0,0 0 0,0 1 0,0-1 0,0 0 0,0 0 0,-1 0 0,1 0 0,0 1 0,0-1 0,0 0 0,0 0 0,0 1 0,0-1 0,0 0 0,0 0 0,0 0 0,0 1 0,0-1 0,0 0 0,0 0 0,0 1 0,0-1 0,0 0 0,0 0 0,0 1 0,0-1 0,0 0 0,0 0 0,0 0 0,0 1 0,0-1 0,1 0 0,-1 0 0,0 0 0,0 1 0,0-1 0,18 8 0,25 0 0,29-1 0,-1-3 0,1-4 0,143-17 0,-214 17 0,0 1 0,0-1 0,0 0 0,0 0 0,1 0 0,-1-1 0,0 1 0,0 0 0,0 0 0,0-1 0,0 1 0,0 0 0,0-1 0,0 1 0,0-1 0,0 1 0,0-1 0,0 0 0,-1 1 0,1-1 0,0 0 0,1-1 0,-22-7 0,-46-1 0,49 8 0,0 1 0,-29 2 0,35 3 0,18 0 0,21 1 0,24 0 0,-1-3 0,1-2 0,94-13 0,-128 7 0,-27 3 0,7 1 0,21 2 0,94 1 0,-200 4 0,0 5 0,0 3 0,1 4 0,-111 37 0,182-50 0,6-1 0,0-1 0,0 1 0,0 1 0,1 0 0,-13 7 0,21-11 0,0 0 0,0 0 0,0 0 0,0 0 0,-1 0 0,1 0 0,0 0 0,0 0 0,0 0 0,0 0 0,0 0 0,-1 1 0,1-1 0,0 0 0,0 0 0,0 0 0,0 0 0,0 0 0,0 1 0,0-1 0,0 0 0,-1 0 0,1 0 0,0 0 0,0 0 0,0 1 0,0-1 0,0 0 0,0 0 0,0 0 0,0 1 0,0-1 0,0 0 0,0 0 0,0 0 0,0 0 0,0 1 0,0-1 0,1 0 0,-1 0 0,0 0 0,0 0 0,0 0 0,0 1 0,0-1 0,0 0 0,0 0 0,0 0 0,1 0 0,-1 0 0,0 0 0,0 1 0,0-1 0,15 4 0,17-1 0,90-2 0,178-23 0,-349 18 0,0-1 0,-72-18 0,-28-4 0,45 12 0,98 14 0,9 0 0,22-1 0,26-2 0,-82-5 0,-435-2 0,361 12 0,583-21 0,-467 18-80,-32 1 280,5 1-401,40 1-1083,-6-1-5542</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11.72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1,'4556'0,"-4526"0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14.3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0,'2417'0,"-2273"13,-9-1,66 0,25 1,1464-14,-1668 1</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17.1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25,'180'-12,"-15"-1,371 14,-377 11,-11 1,109 1,-115-4,178-8,-143-5,-73 5,106 15,-116-9,152-8,-103-2,-89 2,431 14,273 23,4-38,-303-2,195 3,-632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0:27.4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0,'0'1,"1"0,-1 0,1 0,-1 0,1-1,-1 1,1 0,0 0,-1-1,1 1,0 0,0-1,-1 1,1-1,0 1,0-1,0 1,0-1,-1 0,1 1,0-1,0 0,0 0,1 0,32 7,-23-5,68 11,143 6,-146-14,314-2,-29-2,-217 8,119 4,-94-14,357 14,119-2,-388-14,290 20,-194-9,-55-3,1300 10,-996-18,1405 3,-1912-4,134-24,-151 17,-56 8,34-5,80-2,-107 9,48-8,-20 1,-39 6</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18.64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361 0,'-4'0,"-6"0,-5 0,-4 0,-3 0,3 4,-1 2,0-1,-1-1,-1-1,-1-1,0-1,-1-1,-1 0,1 0,0 0,-1-1,5 1</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22.3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0,'1390'0,"-1239"13,3-1,-68-8,97 16,72 5,1352-24,-765-3,-807 3,48 10,26 1,-61-11,293 17,-54-12,-179-7,-82 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25.2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74,'2435'0,"-2400"-2,56-10,-5 1,87-11,-97 10,116-2,1238 15,-1242 11,6 0,1656-13,-1829 1</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33.0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3,'329'-2,"356"5,-380 21,1 0,-180-16,222 8,1413-17,-1594 13,-11 1,324-15,112 4,-363 9,76 2,-242-12,453 12,354-1,-536-15,-233 2,112-16,-127 10,150 6,-100 4,1670-3,-1574-13,-4 0,-40 15,161-4,-234-9,52-2,-87 14,33 0,145-17,66-12,-235 24,-61 4,0-2,0 0,41-10,-54 8</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38.43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50,'381'-19,"-272"11,146 7,-104 4,17 0,176-7,-241-6,77-4,3342 15,-3323 11,-15 1,643-13,-397-1,-378 3,97 18,15 2,322-16,-305-8,-21-10,4 0,908 13,-1047-1</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43.37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75,'25'1,"0"1,25 7,37 2,552-8,-326-5,896 2,-1053-13,3 1,-19 14,159-4,-185-10,45-1,924 14,-1042-3,0-2,63-15,-62 10,0 2,53-2,719 11,-793-2</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49.7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0 147,'0'-1,"1"-1,-1 1,1 0,-1 0,1 0,0 0,0 0,-1 0,1 0,0 0,0 0,0 1,0-1,0 0,0 0,0 1,0-1,0 1,0-1,0 1,3-1,29-10,-29 10,46-11,79-7,11-1,-51 5,170-6,-174 17,62-6,149-4,-249 14,50 0,117 15,-3 2,-78-9,97-1,-64-4,-59 9,-68-6,54 1,15-9,116 3,-148 11,14 0,-39-12,-23 0,1 1,0 1,47 9,-45-5,-1-2,1-1,37-1,38 2,597 14,-442-21,1764 3,-2004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53.7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0,'21'2,"-1"0,0 1,28 9,16 2,700 74,2-43,-651-42,134 12,-184-10,1-3,0-3,75-10,-20 1,-7 3,309-11,1631 18,-2020 2,57 10,1 0,1-4,179 8,1133-18,-748 3,-478-13,3-1,-154 14,-4-1</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26:57.0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78,'598'-48,"-407"26,-77 15,125 8,-80 2,-51-5,-38-1,0 4,0 2,91 17,74 17,-84-15,-28-8,1-5,170-10,-117-2,714 2,-871 1</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3:23:54.75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77,'1042'0,"-1015"-1,55-11,-54 7,52-2,573 8,-624-3,52-9,-52 6,50-2,-27 6,79-12,-47 5,0 3,106 6,-53 2,129-3,-245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0:33.4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98,'399'-24,"-147"4,-143 11,73-1,-141 9,1-1,61-12,-68 10,-1 2,1 1,41 4,-45-1,0-1,0-2,-1 0,43-9,-54 6</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149"/>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750"/>
    </inkml:context>
    <inkml:brush xml:id="br0">
      <inkml:brushProperty name="width" value="0.05" units="cm"/>
      <inkml:brushProperty name="height" value="0.05" units="cm"/>
      <inkml:brushProperty name="color" value="#FFFFFF"/>
    </inkml:brush>
  </inkml:definitions>
  <inkml:trace contextRef="#ctx0" brushRef="#br0">0 0 24575,'4'0'0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105"/>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0 1 24575,'0'0'-8191</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442"/>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23 1 24575,'0'0'-8191</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4.364"/>
    </inkml:context>
    <inkml:brush xml:id="br0">
      <inkml:brushProperty name="width" value="0.05" units="cm"/>
      <inkml:brushProperty name="height" value="0.05" units="cm"/>
      <inkml:brushProperty name="color" value="#FFFFFF"/>
    </inkml:brush>
  </inkml:definitions>
  <inkml:trace contextRef="#ctx0" brushRef="#br0">133 0 24575,'98'1'0,"-98"-1"0,0 0 0,0 0 0,0 0 0,0 0 0,0 0 0,0 0 0,0 0 0,0 0 0,0 0 0,0 0 0,0 0 0,-1 0 0,1 1 0,0-1 0,0 0 0,0 0 0,0 0 0,0 0 0,0 0 0,0 0 0,0 0 0,0 0 0,0 0 0,0 0 0,0 1 0,0-1 0,0 0 0,0 0 0,0 0 0,0 0 0,0 0 0,0 0 0,0 0 0,0 0 0,0 0 0,1 0 0,-1 0 0,0 1 0,0-1 0,0 0 0,0 0 0,0 0 0,0 0 0,0 0 0,0 0 0,0 0 0,0 0 0,0 0 0,0 0 0,0 0 0,0 0 0,1 0 0,-1 0 0,0 0 0,0 0 0,0 0 0,0 0 0,0 0 0,0 0 0,0 0 0,0 0 0,0 0 0,-12 6 0,-17 3 0,-33-4 0,54-4 0,38-1 0,-21 0 0,27 0 0,7 0 0,0-1 0,51-8 0,-87 5 0,-23 1 0,-30 2 0,3 5 0,1 1 0,-1 3 0,1 1 0,1 2 0,-69 27 0,144-48-341,-1 2 0,1 0-1,38-2 1,-47 9-6485</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5.939"/>
    </inkml:context>
    <inkml:brush xml:id="br0">
      <inkml:brushProperty name="width" value="0.05" units="cm"/>
      <inkml:brushProperty name="height" value="0.05" units="cm"/>
      <inkml:brushProperty name="color" value="#FFFFFF"/>
    </inkml:brush>
  </inkml:definitions>
  <inkml:trace contextRef="#ctx0" brushRef="#br0">199 73 24575,'-91'20'0,"36"-24"0,52 3 0,-1 1 0,1-1 0,-1 0 0,1 0 0,0 0 0,-1-1 0,1 1 0,0-1 0,0 0 0,0 0 0,0 0 0,0 0 0,-3-3 0,6 5 0,-1-1 0,1 0 0,-1 1 0,1-1 0,0 1 0,-1-1 0,1 0 0,0 1 0,0-1 0,-1 0 0,1 1 0,0-1 0,0 0 0,0 1 0,0-1 0,0 0 0,0 0 0,0 1 0,0-1 0,0 0 0,0 1 0,0-1 0,1 0 0,-1 1 0,0-1 0,0 0 0,1 1 0,-1-1 0,0 0 0,1 1 0,-1-1 0,1 1 0,-1-1 0,1 1 0,-1-1 0,1 1 0,-1-1 0,1 1 0,-1-1 0,1 1 0,-1 0 0,1-1 0,0 1 0,1-1 0,40-14 0,-15 6 0,-27 8 0,0 1 0,0 0 0,0 0 0,0 0 0,0-1 0,0 1 0,0 0 0,0 0 0,0 0 0,0-1 0,0 1 0,0 0 0,0 0 0,0 0 0,0-1 0,0 1 0,0 0 0,0 0 0,0 0 0,0 0 0,0-1 0,0 1 0,-1 0 0,1 0 0,0 0 0,0 0 0,0-1 0,0 1 0,0 0 0,-1 0 0,1 0 0,0 0 0,0 0 0,0 0 0,0-1 0,-1 1 0,1 0 0,0 0 0,0 0 0,0 0 0,-1 0 0,1 0 0,0 0 0,0 0 0,0 0 0,-1 0 0,1 0 0,0 0 0,0 0 0,-1 0 0,-17-4 0,10 1 0,29 3 0,-9 0-120,-6-1 24,-1 1 1,0 0-1,1 0 0,-1 1 0,1 0 0,-1 0 1,0 0-1,0 0 0,1 1 0,-1 0 1,0 0-1,5 2 0,2 7-6730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6:24:00.339"/>
    </inkml:context>
    <inkml:brush xml:id="br0">
      <inkml:brushProperty name="width" value="0.05" units="cm"/>
      <inkml:brushProperty name="height" value="0.05" units="cm"/>
      <inkml:brushProperty name="color" value="#FFFFFF"/>
    </inkml:brush>
  </inkml:definitions>
  <inkml:trace contextRef="#ctx0" brushRef="#br0">33 94 24575,'350'0'0,"-456"-1"0,-128 3 0,199 4 0,27-1 0,24 1 0,52 1 0,-1-3 0,92-7 0,-47 1 0,20 1 0,-332 1 0,924 0 0,-922-18 0,-112 13 0,426 5 0,-67 0 0,-38 0 0,-15 0 0,-171 0 0,631 0 0,-1127 0 0,1235 0 0,-558 0 0,-11-2 0,-27-2 0,-52-4 0,-281-3 0,397 12 0,-10 0 0,-1 0 0,1-2 0,-1 0 0,0-1 0,1-1 0,33-10 0,-39 1 0,-20 1 0,-31-9 0,19 12 0,52 9 0,40 11 0,0-4 0,0-3 0,96-7 0,-58 1 0,379 0 0,-856 1 0,759 0 0,-648-2 0,-394 8 0,569-1 0,54 1 0,46-2 0,504 4 0,-120-7 0,-270 9 0,-135-9 0,-8 0 0,-21 2 0,-40 1 0,-175-5 0,-118 3 0,340 1 0,20 1 0,28 3 0,63 0 0,115-5 0,-167-5 0,-39 3 0,0 0 0,0 0 0,0 0 0,0 0 0,0 0 0,0-1 0,0 1 0,0 0 0,0 0 0,-1 0 0,1 0 0,0 0 0,0 0 0,0 0 0,0 0 0,0 0 0,0 0 0,0 0 0,0 0 0,0 0 0,0-1 0,0 1 0,0 0 0,0 0 0,0 0 0,0 0 0,0 0 0,0 0 0,0 0 0,0 0 0,0 0 0,0 0 0,0-1 0,0 1 0,0 0 0,0 0 0,0 0 0,0 0 0,0 0 0,0 0 0,0 0 0,0 0 0,0 0 0,0 0 0,0-1 0,0 1 0,0 0 0,0 0 0,-18-5 0,-24-1 0,20 4 0,-24-2 0,-69 4 0,115 0 0,0 0 0,0 0 0,0 0 0,0 0 0,0 0 0,0 0 0,0 0 0,0 1 0,0-1 0,0 0 0,0 0 0,0 0 0,0 0 0,0 0 0,0 0 0,0 0 0,0 0 0,0 0 0,0 1 0,0-1 0,0 0 0,0 0 0,0 0 0,0 0 0,0 0 0,0 0 0,0 0 0,0 0 0,0 0 0,0 0 0,0 0 0,-1 0 0,1 0 0,0 0 0,0 1 0,0-1 0,0 0 0,0 0 0,0 0 0,0 0 0,0 0 0,0 0 0,-1 0 0,1 0 0,0 0 0,0 0 0,0 0 0,0 0 0,0 0 0,0 0 0,0 0 0,0 0 0,0 0 0,-1-1 0,14 6 0,22 2 0,464 4 0,-379-12 0,-225 1 0,89 0 0,74 0 0,861 0 0,-1150-2 0,-409 13 0,591-6 0,47-4 0,9 0 0,21 3 0,44 0 0,670-26 0,-1042 23 0,152 10 0,135-8 0,31 0 0,35 0 0,17-2 0,78 3 0,164-18 0,-286 9 0,-39 0 0,-41 0 0,142 6 0,-34-1 0,-42 0 0,-19 0 0,-640 35 0,605-28 0,41-5 0,10 0 0,71 1 0,388-29 0,-114 2 0,-339 24 0,-11 1 0,1 0 0,0-1 0,-1 0 0,1 0 0,-1-1 0,1 1 0,-1-1 0,1 0 0,-1 0 0,1 0 0,-1-1 0,8-3 0,-16-1 0,2 3 0,10 1 0,166-8 0,-22 3 0,-78-4 0,-50 6 0,0 2 0,1 0 0,-1 1 0,31 3 0,119 14 0,-224-16 0,35 0 0,0 0 0,0 1 0,0 0 0,0 2 0,0-1 0,0 2 0,-28 8 0,43-11 0,0 0 0,0 0 0,-1 0 0,1 0 0,0 0 0,0 0 0,-1 0 0,1 0 0,0 0 0,0 0 0,0 0 0,-1 0 0,1 0 0,0 1 0,0-1 0,0 0 0,-1 0 0,1 0 0,0 0 0,0 1 0,0-1 0,0 0 0,0 0 0,-1 0 0,1 0 0,0 1 0,0-1 0,0 0 0,0 0 0,0 1 0,0-1 0,0 0 0,0 0 0,0 0 0,0 1 0,0-1 0,0 0 0,0 0 0,0 1 0,0-1 0,0 0 0,0 0 0,0 1 0,0-1 0,0 0 0,0 0 0,0 0 0,0 1 0,0-1 0,1 0 0,-1 0 0,0 0 0,0 1 0,0-1 0,18 8 0,25 0 0,29-1 0,-1-3 0,1-4 0,143-17 0,-214 17 0,0 1 0,0-1 0,0 0 0,0 0 0,1 0 0,-1-1 0,0 1 0,0 0 0,0 0 0,0-1 0,0 1 0,0 0 0,0-1 0,0 1 0,0-1 0,0 1 0,0-1 0,0 0 0,-1 1 0,1-1 0,0 0 0,1-1 0,-22-7 0,-46-1 0,49 8 0,0 1 0,-29 2 0,35 3 0,18 0 0,21 1 0,24 0 0,-1-3 0,1-2 0,94-13 0,-128 7 0,-27 3 0,7 1 0,21 2 0,94 1 0,-200 4 0,0 5 0,0 3 0,1 4 0,-111 37 0,182-50 0,6-1 0,0-1 0,0 1 0,0 1 0,1 0 0,-13 7 0,21-11 0,0 0 0,0 0 0,0 0 0,0 0 0,-1 0 0,1 0 0,0 0 0,0 0 0,0 0 0,0 0 0,0 0 0,-1 1 0,1-1 0,0 0 0,0 0 0,0 0 0,0 0 0,0 0 0,0 1 0,0-1 0,0 0 0,-1 0 0,1 0 0,0 0 0,0 0 0,0 1 0,0-1 0,0 0 0,0 0 0,0 0 0,0 1 0,0-1 0,0 0 0,0 0 0,0 0 0,0 0 0,0 1 0,0-1 0,1 0 0,-1 0 0,0 0 0,0 0 0,0 0 0,0 1 0,0-1 0,0 0 0,0 0 0,0 0 0,1 0 0,-1 0 0,0 0 0,0 1 0,0-1 0,15 4 0,17-1 0,90-2 0,178-23 0,-349 18 0,0-1 0,-72-18 0,-28-4 0,45 12 0,98 14 0,9 0 0,22-1 0,26-2 0,-82-5 0,-435-2 0,361 12 0,583-21 0,-467 18-80,-32 1 280,5 1-401,40 1-1083,-6-1-5542</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0:39.4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46,'1075'0,"-915"-11,-6 0,201-5,110 9,-263 9,966-2,-1150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3:24.90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1,'0'1,"1"0,-1 0,1 0,-1 0,1 0,0 0,0 0,-1 0,1 0,0 0,0 0,0 0,0 0,0-1,0 1,0 0,0-1,0 1,0-1,0 1,0-1,1 0,-1 1,0-1,0 0,0 0,1 0,0 0,43 4,-39-3,217-2,35 3,-156 7,107 6,699-15,-433-1,-257 13,4 1,39-16,302 5,-379 10,99 1,106-33,-285 12,154 8,-107 3,1136-3,-1062 12,-32 0,60 0,66 1,2129-14,-2275 14,-9-1,681-12,-805-2,48-9,-46 5,47-1,64-5,13 1,-127 9,57-9,-55 5,46 0,253 7,-319-1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3:29.7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50,'257'0,"878"14,-191-5,-852-16,103-22,-108 14,132-6,484 22,-490 9,184 4,2177-15,-2408 14,-11-1,1215-10,-668-4,-624 2,651 14,242-1,-586-16,532 3,-895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3:34.3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0 147,'27'-1,"51"-10,22-1,104 9,236-8,692-2,-694 16,772-3,-1016-12,1-1,2332 14,-2499-2,1-2,-1-2,40-10,-38 7,1 2,56-4,244-9,148 11,-275 11,3379-3,-3548 2,50 8,26 2,128-12,172 9,-111 2,-113-6,1 6,110 2,78 11,17 0,925-24,-1288-2,53-9,-53 6,52-3,397 9,-458-1</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3:42.0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1,'1128'0,"-916"12,-15 0,86-13,129 2,-249 11,63 1,-130-13,573 14,-91 15,-337-23,120 7,286-1,-394-14,-65 1,752 16,200-2,-692-16,-151 5,329-4,-377-10,123-1,824 33,-713-12,86 4,569-4,-421-60,-149 6,-432 38,256-6,83 14,-450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3:49.5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3,'3567'0,"-3369"12,-16 0,421-31,-114 11,-284 11,527-3,-718 1,-1 0,1 1,25 8,-38-10,16 5</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3:54.93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50,'0'2,"1"0,-1 0,0-1,1 1,-1 0,1 0,-1-1,1 1,0 0,0 0,0-1,0 1,0-1,0 1,0-1,1 0,-1 1,0-1,1 0,-1 0,1 0,-1 0,1 0,0 0,-1 0,1 0,0-1,0 1,-1-1,3 1,8 1,1 0,-1 0,20-1,-18-1,904-15,-767 2,200-8,-183 23,261-4,-259-9,75-3,719 34,-959-19,59 2,0-2,0-3,89-14,-78 4,1 2,129 2,706 8,-721 13,-6-1,87 0,27 0,570-12,-847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0:45.74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65,'649'0,"-479"-14,-98 6,-5 0,92-5,1346 14,-1485-2,-1-1,27-6,21-2,-49 9</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7:07.72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0,'0'1,"0"0,1 0,-1 0,1 0,-1 0,1 0,0 0,-1-1,1 1,0 0,0 0,-1-1,1 1,0 0,0-1,0 1,0-1,0 1,0-1,0 0,0 1,0-1,0 0,0 0,0 1,2-1,35 4,-32-3,733 26,536-27,-1254 1,-1 1,30 7,37 3,143 0,68 1,1637-14,-1867 4,100 18,40 3,-134-22,171 11,32-3,-257-10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7:15.04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50,'649'0,"-611"-2,61-11,-42 4,5-1,-31 4,1 2,31 0,8 3,-1 3,0 3,98 21,-104-16,0-3,1-2,120-8,-51 0,43 1,188 5,-248 8,63 3,-139-15,0 3,68 10,-47-4,1-3,-1-2,68-6,-5 0,2165 3,-2255 1,53 10,28 2,100-1,56 0,889-13,-1140 1</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7:19.8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28,'0'-1,"0"0,1 0,-1 0,1 0,-1 1,1-1,0 0,-1 1,1-1,0 0,0 1,-1-1,1 1,0-1,0 1,0-1,0 1,-1-1,1 1,0 0,0 0,0-1,0 1,0 0,1 0,30-4,-27 3,133-8,149 10,-104 2,1145-3,-1186 12,1 1,63-1,24 0,-71 0,-3 0,1388-13,-1398 13,4 1,2625-14,-2754 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7:22.7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2,'627'15,"-3"-5,-488-11,-110 0,0-2,28-5,-27 3,51-3,1131 9,-1188-1</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7:26.28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50,'3'-2,"0"0,1-1,-1 1,1 1,-1-1,1 0,0 1,-1 0,1 0,0 0,0 0,5 0,55-3,-45 4,347-2,-188 4,-150-4,53-9,-52 6,50-2,1300 8,-1358-1</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7:31.05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25,'509'0,"-491"-1,0-1,32-8,24-2,273 13,-255 10,-54-5,53 2,60 3,10 1,503-13,-500 14,-4 0,1103-14,-1117 13,-13 0,850-10,-480-4,-474 0,51-9,-50 6,49-2,162 8,-220-1</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3:37:37.84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0 147,'47'-9,"-9"0,352-36,-232 34,165 10,-133 4,894-3,-895 12,10 1,1850-14,-2029 0,0-1,31-7,35-4,-59 13,3 0,1-2,57-10,-58 7,1 2,1 0,36 2,-31 2,62-9,11-3,1 4,125 8,-73 2,1014-3,-1153-2,1 0,26-7,-25 5,45-4,902 6,-474 5,-431-3,377 14,-241-7,-49-4,-31 9,61 1,171 5,-297-14,-36-2</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1:03.4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1 107,'217'0,"674"-13,-565 9,14-1,-118-17,25-4,-118 10,-92 12,184-12,2053 18,-1176-4,-1072 2</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2:30.3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28,'75'-19,"60"11,147 9,-187 1,261 9,110 2,-99 0,12-1,-166 0,12 0,-32-11,151-3,-216-10,52 0,30 10,155 5,-70 18,251 6,2040-28,-1317 2,-1093-17,-89 6,-11 0,-41 4,57-2,846 9,-916-2,-1-1,31-7,23-3,-55 11</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2:33.41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74,'154'1,"170"-3,-197-9,64-2,630 14,-666-13,-3-1,770 14,-878-3,52-9,-53 5,55 0,984 7,-1061-1</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2:37.9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0 123,'1715'0,"-1543"-13,2 0,41 15,153-3,-299-5,114-24,-112 16,91-7,12 10,192-4,736 15,-918 13,-14 0,1182-11,-659-5,1764 3,-2428 2,53 8,-52-4,50 1,403-8,-462 1</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2:41.5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25,'203'-12,"-3"-1,1202 14,-1048 11,19 0,1040-12,-1391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2:48.40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1 125,'587'-24,"-125"-25,-387 38,-44 5,61-2,2782 9,-2658 12,-5-1,311 27,-362-28,188-10,-142-4,62 1,284 4,-169 34,86 2,783-39,-1006-16,-170 9,114-17,-119 14,-36 6,49-3,261-6,8-15,-228 21,128 9,-93 1,-97-4,92-14,111-5,-131 10,197 10,-151 4,1787-3,-1921 2,1 3,58 14,28 2,106 10,-87-10,191 3,-294-23,92 15,-79-11,-43-4</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8:41.19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2,'44'13,"-17"-3,47 7,0-4,1-3,1-3,98-4,498-3,-633-2,52-9,-51 5,47-1,-26 5,78-13,-97 11,0 2,44 3,56-2,-63-11,-49 7,54-3,1366 7,-674 3,-755-2</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8:45.67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0,'225'12,"14"0,-204-10,56 9,-54-5,49 0,283 12,-95-9,17 2,-133 0,171-10,-144-3,20 0,219 5,-312 8,-60-5,55 1,352-8,-438 1</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00.50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2,'61'10,"-15"-1,383 0,-251-12,6270 3,-6414-2,54-9,-53 6,50-3,1748 7,-862 3,-950-2</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1:10.42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1 110,'161'-10,"-28"0,108 0,207-3,-277 2,1 0,17 1,6-1,176-5,-252 8,136 9,-95 1,212-2,-354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03.64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1,'290'12,"2"1,4643-14,-4914 1</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06.1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75,'1598'0,"-1558"-2,46-8,23-2,149 1,92-3,-55 13,297-12,-41 2,-358 12,79 12,7-1,-208-11,129 16,-165-13,67-1,-101-3,19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08.92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51,'2115'0,"-1964"-11,-16-1,446 10,-296 3,-144-13,-18 0,675 9,-408 6,-281-5,119 4,-170 13,-41-11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17.1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0,'3678'0,"-3651"2,51 9,20 1,810-10,-443-5,1107 3,-1533 2,52 9,-53-5,58 1,63-10,177 6,-232 8,-56-5,55 1,1734-8,-1808-1,51-9,-50 6,50-2,25 7,333-14,203 2,-400 14,1308-2,-1528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22.81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26,'16'-5,"0"0,0 2,0-1,1 2,-1 0,1 1,28 2,-2-1,965-5,-549 7,-437-2</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29.01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74,'80'-19,"-46"15,286-23,-283 25,47-8,-46 5,43-1,912 7,-963 0,52 10,-52-6,50 2,24-6,260 12,-151-1,4 1,-145-4,23 3,123 1,663-14,-472 2,-117 11,-9 0,717-13,-950-1,-1-3,56-12,-53 7,92-5,369 14,-228 3,168 28,-237-10,-126-9,-50-5,56 1,193-8,-268 1</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35.25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49,'3790'0,"-3579"13,0 0,1834-14,-2009-1,52-8,28-3,969 11,-528 4,4691-2,-5211-1,52-10,-51 5,47 0,86-7,6 1,-156 12</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41.0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6,'26'1,"45"9,-5-1,859 20,-886-29,192 13,-9-1,673-13,-826-2,103-18,-104 10,105-3,-103 15,-33 0,0 0,1-3,-1-1,40-9,-39 6,1 1,-1 2,1 1,51 6,-3-2,1168-2,-1234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45.26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27,'180'1,"638"-20,-266 11,-320 11,600-3,-810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9:48.9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50,'335'2,"357"-5,-493-9,94-1,-128 1,0 0,357 13,-501-1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18:11.20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1,'4'0,"5"0,6 0,4 0,3 0,-2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149"/>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750"/>
    </inkml:context>
    <inkml:brush xml:id="br0">
      <inkml:brushProperty name="width" value="0.05" units="cm"/>
      <inkml:brushProperty name="height" value="0.05" units="cm"/>
      <inkml:brushProperty name="color" value="#FFFFFF"/>
    </inkml:brush>
  </inkml:definitions>
  <inkml:trace contextRef="#ctx0" brushRef="#br0">0 0 24575,'4'0'0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105"/>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0 1 24575,'0'0'-8191</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442"/>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23 1 24575,'0'0'-8191</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4.364"/>
    </inkml:context>
    <inkml:brush xml:id="br0">
      <inkml:brushProperty name="width" value="0.05" units="cm"/>
      <inkml:brushProperty name="height" value="0.05" units="cm"/>
      <inkml:brushProperty name="color" value="#FFFFFF"/>
    </inkml:brush>
  </inkml:definitions>
  <inkml:trace contextRef="#ctx0" brushRef="#br0">133 0 24575,'98'1'0,"-98"-1"0,0 0 0,0 0 0,0 0 0,0 0 0,0 0 0,0 0 0,0 0 0,0 0 0,0 0 0,0 0 0,0 0 0,-1 0 0,1 1 0,0-1 0,0 0 0,0 0 0,0 0 0,0 0 0,0 0 0,0 0 0,0 0 0,0 0 0,0 0 0,0 0 0,0 1 0,0-1 0,0 0 0,0 0 0,0 0 0,0 0 0,0 0 0,0 0 0,0 0 0,0 0 0,0 0 0,1 0 0,-1 0 0,0 1 0,0-1 0,0 0 0,0 0 0,0 0 0,0 0 0,0 0 0,0 0 0,0 0 0,0 0 0,0 0 0,0 0 0,0 0 0,0 0 0,1 0 0,-1 0 0,0 0 0,0 0 0,0 0 0,0 0 0,0 0 0,0 0 0,0 0 0,0 0 0,0 0 0,-12 6 0,-17 3 0,-33-4 0,54-4 0,38-1 0,-21 0 0,27 0 0,7 0 0,0-1 0,51-8 0,-87 5 0,-23 1 0,-30 2 0,3 5 0,1 1 0,-1 3 0,1 1 0,1 2 0,-69 27 0,144-48-341,-1 2 0,1 0-1,38-2 1,-47 9-6485</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5.939"/>
    </inkml:context>
    <inkml:brush xml:id="br0">
      <inkml:brushProperty name="width" value="0.05" units="cm"/>
      <inkml:brushProperty name="height" value="0.05" units="cm"/>
      <inkml:brushProperty name="color" value="#FFFFFF"/>
    </inkml:brush>
  </inkml:definitions>
  <inkml:trace contextRef="#ctx0" brushRef="#br0">199 73 24575,'-91'20'0,"36"-24"0,52 3 0,-1 1 0,1-1 0,-1 0 0,1 0 0,0 0 0,-1-1 0,1 1 0,0-1 0,0 0 0,0 0 0,0 0 0,0 0 0,-3-3 0,6 5 0,-1-1 0,1 0 0,-1 1 0,1-1 0,0 1 0,-1-1 0,1 0 0,0 1 0,0-1 0,-1 0 0,1 1 0,0-1 0,0 0 0,0 1 0,0-1 0,0 0 0,0 0 0,0 1 0,0-1 0,0 0 0,0 1 0,0-1 0,1 0 0,-1 1 0,0-1 0,0 0 0,1 1 0,-1-1 0,0 0 0,1 1 0,-1-1 0,1 1 0,-1-1 0,1 1 0,-1-1 0,1 1 0,-1-1 0,1 1 0,-1-1 0,1 1 0,-1 0 0,1-1 0,0 1 0,1-1 0,40-14 0,-15 6 0,-27 8 0,0 1 0,0 0 0,0 0 0,0 0 0,0-1 0,0 1 0,0 0 0,0 0 0,0 0 0,0-1 0,0 1 0,0 0 0,0 0 0,0 0 0,0-1 0,0 1 0,0 0 0,0 0 0,0 0 0,0 0 0,0-1 0,0 1 0,-1 0 0,1 0 0,0 0 0,0 0 0,0-1 0,0 1 0,0 0 0,-1 0 0,1 0 0,0 0 0,0 0 0,0 0 0,0-1 0,-1 1 0,1 0 0,0 0 0,0 0 0,0 0 0,-1 0 0,1 0 0,0 0 0,0 0 0,0 0 0,-1 0 0,1 0 0,0 0 0,0 0 0,-1 0 0,-17-4 0,10 1 0,29 3 0,-9 0-120,-6-1 24,-1 1 1,0 0-1,1 0 0,-1 1 0,1 0 0,-1 0 1,0 0-1,0 0 0,1 1 0,-1 0 1,0 0-1,5 2 0,2 7-6730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6:24:00.339"/>
    </inkml:context>
    <inkml:brush xml:id="br0">
      <inkml:brushProperty name="width" value="0.05" units="cm"/>
      <inkml:brushProperty name="height" value="0.05" units="cm"/>
      <inkml:brushProperty name="color" value="#FFFFFF"/>
    </inkml:brush>
  </inkml:definitions>
  <inkml:trace contextRef="#ctx0" brushRef="#br0">33 94 24575,'350'0'0,"-456"-1"0,-128 3 0,199 4 0,27-1 0,24 1 0,52 1 0,-1-3 0,92-7 0,-47 1 0,20 1 0,-332 1 0,924 0 0,-922-18 0,-112 13 0,426 5 0,-67 0 0,-38 0 0,-15 0 0,-171 0 0,631 0 0,-1127 0 0,1235 0 0,-558 0 0,-11-2 0,-27-2 0,-52-4 0,-281-3 0,397 12 0,-10 0 0,-1 0 0,1-2 0,-1 0 0,0-1 0,1-1 0,33-10 0,-39 1 0,-20 1 0,-31-9 0,19 12 0,52 9 0,40 11 0,0-4 0,0-3 0,96-7 0,-58 1 0,379 0 0,-856 1 0,759 0 0,-648-2 0,-394 8 0,569-1 0,54 1 0,46-2 0,504 4 0,-120-7 0,-270 9 0,-135-9 0,-8 0 0,-21 2 0,-40 1 0,-175-5 0,-118 3 0,340 1 0,20 1 0,28 3 0,63 0 0,115-5 0,-167-5 0,-39 3 0,0 0 0,0 0 0,0 0 0,0 0 0,0 0 0,0-1 0,0 1 0,0 0 0,0 0 0,-1 0 0,1 0 0,0 0 0,0 0 0,0 0 0,0 0 0,0 0 0,0 0 0,0 0 0,0 0 0,0 0 0,0-1 0,0 1 0,0 0 0,0 0 0,0 0 0,0 0 0,0 0 0,0 0 0,0 0 0,0 0 0,0 0 0,0 0 0,0-1 0,0 1 0,0 0 0,0 0 0,0 0 0,0 0 0,0 0 0,0 0 0,0 0 0,0 0 0,0 0 0,0 0 0,0-1 0,0 1 0,0 0 0,0 0 0,-18-5 0,-24-1 0,20 4 0,-24-2 0,-69 4 0,115 0 0,0 0 0,0 0 0,0 0 0,0 0 0,0 0 0,0 0 0,0 0 0,0 1 0,0-1 0,0 0 0,0 0 0,0 0 0,0 0 0,0 0 0,0 0 0,0 0 0,0 0 0,0 0 0,0 1 0,0-1 0,0 0 0,0 0 0,0 0 0,0 0 0,0 0 0,0 0 0,0 0 0,0 0 0,0 0 0,0 0 0,0 0 0,-1 0 0,1 0 0,0 0 0,0 1 0,0-1 0,0 0 0,0 0 0,0 0 0,0 0 0,0 0 0,0 0 0,-1 0 0,1 0 0,0 0 0,0 0 0,0 0 0,0 0 0,0 0 0,0 0 0,0 0 0,0 0 0,0 0 0,-1-1 0,14 6 0,22 2 0,464 4 0,-379-12 0,-225 1 0,89 0 0,74 0 0,861 0 0,-1150-2 0,-409 13 0,591-6 0,47-4 0,9 0 0,21 3 0,44 0 0,670-26 0,-1042 23 0,152 10 0,135-8 0,31 0 0,35 0 0,17-2 0,78 3 0,164-18 0,-286 9 0,-39 0 0,-41 0 0,142 6 0,-34-1 0,-42 0 0,-19 0 0,-640 35 0,605-28 0,41-5 0,10 0 0,71 1 0,388-29 0,-114 2 0,-339 24 0,-11 1 0,1 0 0,0-1 0,-1 0 0,1 0 0,-1-1 0,1 1 0,-1-1 0,1 0 0,-1 0 0,1 0 0,-1-1 0,8-3 0,-16-1 0,2 3 0,10 1 0,166-8 0,-22 3 0,-78-4 0,-50 6 0,0 2 0,1 0 0,-1 1 0,31 3 0,119 14 0,-224-16 0,35 0 0,0 0 0,0 1 0,0 0 0,0 2 0,0-1 0,0 2 0,-28 8 0,43-11 0,0 0 0,0 0 0,-1 0 0,1 0 0,0 0 0,0 0 0,-1 0 0,1 0 0,0 0 0,0 0 0,0 0 0,-1 0 0,1 0 0,0 1 0,0-1 0,0 0 0,-1 0 0,1 0 0,0 0 0,0 1 0,0-1 0,0 0 0,0 0 0,-1 0 0,1 0 0,0 1 0,0-1 0,0 0 0,0 0 0,0 1 0,0-1 0,0 0 0,0 0 0,0 0 0,0 1 0,0-1 0,0 0 0,0 0 0,0 1 0,0-1 0,0 0 0,0 0 0,0 1 0,0-1 0,0 0 0,0 0 0,0 0 0,0 1 0,0-1 0,1 0 0,-1 0 0,0 0 0,0 1 0,0-1 0,18 8 0,25 0 0,29-1 0,-1-3 0,1-4 0,143-17 0,-214 17 0,0 1 0,0-1 0,0 0 0,0 0 0,1 0 0,-1-1 0,0 1 0,0 0 0,0 0 0,0-1 0,0 1 0,0 0 0,0-1 0,0 1 0,0-1 0,0 1 0,0-1 0,0 0 0,-1 1 0,1-1 0,0 0 0,1-1 0,-22-7 0,-46-1 0,49 8 0,0 1 0,-29 2 0,35 3 0,18 0 0,21 1 0,24 0 0,-1-3 0,1-2 0,94-13 0,-128 7 0,-27 3 0,7 1 0,21 2 0,94 1 0,-200 4 0,0 5 0,0 3 0,1 4 0,-111 37 0,182-50 0,6-1 0,0-1 0,0 1 0,0 1 0,1 0 0,-13 7 0,21-11 0,0 0 0,0 0 0,0 0 0,0 0 0,-1 0 0,1 0 0,0 0 0,0 0 0,0 0 0,0 0 0,0 0 0,-1 1 0,1-1 0,0 0 0,0 0 0,0 0 0,0 0 0,0 0 0,0 1 0,0-1 0,0 0 0,-1 0 0,1 0 0,0 0 0,0 0 0,0 1 0,0-1 0,0 0 0,0 0 0,0 0 0,0 1 0,0-1 0,0 0 0,0 0 0,0 0 0,0 0 0,0 1 0,0-1 0,1 0 0,-1 0 0,0 0 0,0 0 0,0 0 0,0 1 0,0-1 0,0 0 0,0 0 0,0 0 0,1 0 0,-1 0 0,0 0 0,0 1 0,0-1 0,15 4 0,17-1 0,90-2 0,178-23 0,-349 18 0,0-1 0,-72-18 0,-28-4 0,45 12 0,98 14 0,9 0 0,22-1 0,26-2 0,-82-5 0,-435-2 0,361 12 0,583-21 0,-467 18-80,-32 1 280,5 1-401,40 1-1083,-6-1-5542</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18:13.0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484 0,'-463'0,"442"0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4:10.0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1 123,'876'0,"-724"-13,-2 0,80 16,160-6,-279-8,34-2,-101 12,0-3,48-9,-38 7,1 2,100 6,-46 1,30-1,160-5,-144-21,-112 15,0 2,63-2,525 10,-598-1</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4:12.02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25,'512'15,"301"-3,-499-14,1017 2,-1183-13,-8 1,90 14,121-5,-242-8,48-2,-130 13,-3 1</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4:14.4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1,'811'15,"-203"13,243 1,2353-29,-3027 16,-94-6,-7 0,-31-4,52 1,-78-6,-1 1,32 8,-41-8,12 2</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4:19.9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74,'104'-1,"-4"-1,171 19,-176-8,185-6,-137-6,43 5,205-4,-255-9,59-2,1898 14,-2071-2,-1-2,31-6,-29 5,-1 0,30 0,1753 3,-843 3,-788-15,3 0,-73 15,109-3,-123-11,-55 7,58-3,3 9,-76-1</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4:57.10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1 195,'110'0,"480"-15,-379 6,67-6,-14-14,-27 9,-115 12,137 8,58-2,-111-20,-108 9,100-1,-36 2,6 0,387 13,-537-2,1-1,31-7,31-3,40 12,-100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35:00.5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10,'400'12,"4"1,-123-15,307 4,-392 9,74 3,-221-15,50 1,122 14,-102-4,190-8,-144-5,148 1,346 5,-139 32,113 3,263-39,-874 2,0 1,31 7,37 4,360-12,-214-3,-51-10,-21 0,345-14,-112-1,-118 5,-164 13,97-4,-161 13,-1-3,51-8,-44 4,83 1,-82 6,79-11,-90 5,1 3,54 4,48-4,-129 0,-6-3</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18:33.2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46:52.7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26,'1018'0,"-982"1,49 9,19 2,573-9,-346-6,3935 3,-4023-12,-16 0,356 13,-567-2,0-1,0 0,19-6,31-4,-47 11</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47:01.0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98,'0'2,"1"-1,0 0,-1 0,1 1,0-1,0 0,0 0,0 0,0 0,0 0,0 0,0 0,1 0,-1-1,0 1,0 0,1-1,-1 1,0-1,1 1,2-1,37 12,-34-11,48 9,1-3,0-3,0-2,65-6,-13 1,-50 4,-7 0,-1-3,94-13,-105 9,1 2,63 1,-62 3,0-1,52-9,-51 4,0 2,67 3,-63 2,86-10,-20-4,1 6,138 9,-77 1,2314-3,-2189 12,15 1,1480-14,-988 1,-632-12,5-1,-141 11,48-8,-47 4,45 0,-43 6,5 0,-1-1,74-12,-59 5,-1 3,1 2,75 6,-14 0,749-3,-840-1,51-10,-50 6,49-3,110 9,-170-1</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47:05.1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99,'1688'0,"-1499"-13,5 1,806 13,-843-14,4 0,95-4,173 9,-249 11,2027-3,-2180-2,0 0,28-7,-28 4,53-3,65 9,-124-1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47:12.80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0 151,'40'-2,"51"-8,-50 4,45-1,183 10,178-5,-301-10,59 0,-42-1,-2 1,-57 12,262-13,-219 2,184 10,-145 3,1275-2,-1197-13,5 0,-199 14,-16 1,0-3,99-14,-96 8,1 1,1 4,65 5,-12 0,1071-3,-1009 12,6 0,551-13,-563 14,-27-1,727-9,-443-6,1108 3,-1505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47:17.8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44,'154'-1,"447"6,-3 38,103-18,-548-25,49-12,-14 0,540-28,-138 29,-360 14,1424-3,-1630-2,0 0,28-7,-27 5,51-4,-48 8,-4 0,0 0,0-2,-1 0,33-8,-40 5</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50:41.3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1 100,'1303'0,"-1144"-13,2 0,2621 14,-2609-13,-4-1,-1 12,440 4,-359 8,109 2,801-14,-904-11,6-1,107 0,-172 3,47-5,-128 6,171 7,-136 4,1141-2,-1272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50:54.9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1,'81'1,"102"16,-99-10,151-6,-101-4,4067 4,-4165 1,69 12,-58-6,7 2,-29-5,0 0,39 0,932-6,-819-11,6 0,872 13,-559-2,-134 14,11-1,2928-13,-3280 1</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51:26.12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99,'2885'0,"-2743"12,-3 1,-21-11,204-6,-222-7,48-2,11 1,7-1,3107 14,-3234 1,51 9,35 2,1118-11,-606-5,-22 3,-581-2,62-11,-23 2,-8 1,-36 5,46-3,29-4,-72 7,50-2,61-5,3-1,2154 12,-1086 3,-1049 11,-1 0,131-1,25 0,47 1,-114-6,-48-4,-97 9,43 1,31-1,2 0,1094-13,-1249-1,53-8,-52 4,50-1,11 8,-37 1,0-3,106-15,-103 9,-1 2,1 2,71 6,-15-1,-17-2,-75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18:52.9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1,'969'0,"-942"1,0 2,27 6,46 3,17-11,-39-2,116 15,-97-5,0-3,98-9,-44 0,477 3,-607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51:40.1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0,'888'0,"-666"12,8 1,682-14,-867 3,48 9,35 1,969-10,-535-4,1063 2,-1423 12,-8 0,203 5,-375-15,414 22,-252-15,51 6,0-10,-152-5,-62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52:14.17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0 172,'10'-1,"1"0,-1-1,0 0,11-3,34-6,27 4,282-13,-220 8,-6 0,-74 12,9 0,125-14,-111 5,2 3,111 8,-51 1,1004-3,-1125-1,52-10,-51 6,50-3,-21 8,31 0,102-14,92-11,186 14,-293 14,1587-3,-1621 12,-6 0,241-13,116 2,-297 11,104 1,101-1,18 0,65 6,-398-13,-55-4</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52:17.44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1 123,'1235'0,"-1205"-2,51-8,19-2,70 0,60-2,1468 15,-1533-14,-4 1,1621 13,-1739-3,50-9,39-1,-123 12,34 0,0-2,64-10,-67 6,1 2,76 3,-74 2,-23-1</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52:33.37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1 194,'69'-10,"-10"1,280 5,-24 2,-187-9,78-2,277 14,-460-3,1 0,28-7,34-3,522 9,-312 6,2735-3,-2784 19,-159-10,376 24,-290-23,135 7,267-6,-355-13,2900 2,-2953-13,2 1,-86 8,95-16,63-4,-93 22,228-10,-36-1,100-10,102 2,-271 19,-80-10,58 0,89 0,-10 0,114 0,33 0,608 12,-1056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4:52:45.3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88,'283'-13,"10"1,274 13,-403 11,-15 0,753-10,-438-4,-432 3,53 10,-53-5,51 1,2572-5,-1261-5,-1311 3,487 19,-138-11,-248-11,1633 3,-1782-2,51-8,28-2,30-1,7 1,172 12,328-14,86 2,-454 15,2484-3,-2601 12,-22-1,44 2,35 0,191 5,246-10,-382-11,71-21,-142 5,-55 9,306-25,-170 27,-184 8,129-15,-144 7,143 5,-127 4,46 12,9-1,372-13,-504 0,51-10,21-1,529 10,-304 4,-312-2,1-1,-1-1,18-4,-10 1</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149"/>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1.750"/>
    </inkml:context>
    <inkml:brush xml:id="br0">
      <inkml:brushProperty name="width" value="0.05" units="cm"/>
      <inkml:brushProperty name="height" value="0.05" units="cm"/>
      <inkml:brushProperty name="color" value="#FFFFFF"/>
    </inkml:brush>
  </inkml:definitions>
  <inkml:trace contextRef="#ctx0" brushRef="#br0">0 0 24575,'4'0'0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19:08.35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50,'128'2,"134"-5,-177-8,-48 6,58-3,670 9,-735-2,54-10,-53 5,51-1,14 7,-76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105"/>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0 1 24575,'0'0'-8191</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2.442"/>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23 1 24575,'0'0'-8191</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4.364"/>
    </inkml:context>
    <inkml:brush xml:id="br0">
      <inkml:brushProperty name="width" value="0.05" units="cm"/>
      <inkml:brushProperty name="height" value="0.05" units="cm"/>
      <inkml:brushProperty name="color" value="#FFFFFF"/>
    </inkml:brush>
  </inkml:definitions>
  <inkml:trace contextRef="#ctx0" brushRef="#br0">133 0 24575,'98'1'0,"-98"-1"0,0 0 0,0 0 0,0 0 0,0 0 0,0 0 0,0 0 0,0 0 0,0 0 0,0 0 0,0 0 0,0 0 0,-1 0 0,1 1 0,0-1 0,0 0 0,0 0 0,0 0 0,0 0 0,0 0 0,0 0 0,0 0 0,0 0 0,0 0 0,0 0 0,0 1 0,0-1 0,0 0 0,0 0 0,0 0 0,0 0 0,0 0 0,0 0 0,0 0 0,0 0 0,0 0 0,1 0 0,-1 0 0,0 1 0,0-1 0,0 0 0,0 0 0,0 0 0,0 0 0,0 0 0,0 0 0,0 0 0,0 0 0,0 0 0,0 0 0,0 0 0,0 0 0,1 0 0,-1 0 0,0 0 0,0 0 0,0 0 0,0 0 0,0 0 0,0 0 0,0 0 0,0 0 0,0 0 0,-12 6 0,-17 3 0,-33-4 0,54-4 0,38-1 0,-21 0 0,27 0 0,7 0 0,0-1 0,51-8 0,-87 5 0,-23 1 0,-30 2 0,3 5 0,1 1 0,-1 3 0,1 1 0,1 2 0,-69 27 0,144-48-341,-1 2 0,1 0-1,38-2 1,-47 9-6485</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35.939"/>
    </inkml:context>
    <inkml:brush xml:id="br0">
      <inkml:brushProperty name="width" value="0.05" units="cm"/>
      <inkml:brushProperty name="height" value="0.05" units="cm"/>
      <inkml:brushProperty name="color" value="#FFFFFF"/>
    </inkml:brush>
  </inkml:definitions>
  <inkml:trace contextRef="#ctx0" brushRef="#br0">199 73 24575,'-91'20'0,"36"-24"0,52 3 0,-1 1 0,1-1 0,-1 0 0,1 0 0,0 0 0,-1-1 0,1 1 0,0-1 0,0 0 0,0 0 0,0 0 0,0 0 0,-3-3 0,6 5 0,-1-1 0,1 0 0,-1 1 0,1-1 0,0 1 0,-1-1 0,1 0 0,0 1 0,0-1 0,-1 0 0,1 1 0,0-1 0,0 0 0,0 1 0,0-1 0,0 0 0,0 0 0,0 1 0,0-1 0,0 0 0,0 1 0,0-1 0,1 0 0,-1 1 0,0-1 0,0 0 0,1 1 0,-1-1 0,0 0 0,1 1 0,-1-1 0,1 1 0,-1-1 0,1 1 0,-1-1 0,1 1 0,-1-1 0,1 1 0,-1-1 0,1 1 0,-1 0 0,1-1 0,0 1 0,1-1 0,40-14 0,-15 6 0,-27 8 0,0 1 0,0 0 0,0 0 0,0 0 0,0-1 0,0 1 0,0 0 0,0 0 0,0 0 0,0-1 0,0 1 0,0 0 0,0 0 0,0 0 0,0-1 0,0 1 0,0 0 0,0 0 0,0 0 0,0 0 0,0-1 0,0 1 0,-1 0 0,1 0 0,0 0 0,0 0 0,0-1 0,0 1 0,0 0 0,-1 0 0,1 0 0,0 0 0,0 0 0,0 0 0,0-1 0,-1 1 0,1 0 0,0 0 0,0 0 0,0 0 0,-1 0 0,1 0 0,0 0 0,0 0 0,0 0 0,-1 0 0,1 0 0,0 0 0,0 0 0,-1 0 0,-17-4 0,10 1 0,29 3 0,-9 0-120,-6-1 24,-1 1 1,0 0-1,1 0 0,-1 1 0,1 0 0,-1 0 1,0 0-1,0 0 0,1 1 0,-1 0 1,0 0-1,5 2 0,2 7-6730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6:24:00.339"/>
    </inkml:context>
    <inkml:brush xml:id="br0">
      <inkml:brushProperty name="width" value="0.05" units="cm"/>
      <inkml:brushProperty name="height" value="0.05" units="cm"/>
      <inkml:brushProperty name="color" value="#FFFFFF"/>
    </inkml:brush>
  </inkml:definitions>
  <inkml:trace contextRef="#ctx0" brushRef="#br0">33 94 24575,'350'0'0,"-456"-1"0,-128 3 0,199 4 0,27-1 0,24 1 0,52 1 0,-1-3 0,92-7 0,-47 1 0,20 1 0,-332 1 0,924 0 0,-922-18 0,-112 13 0,426 5 0,-67 0 0,-38 0 0,-15 0 0,-171 0 0,631 0 0,-1127 0 0,1235 0 0,-558 0 0,-11-2 0,-27-2 0,-52-4 0,-281-3 0,397 12 0,-10 0 0,-1 0 0,1-2 0,-1 0 0,0-1 0,1-1 0,33-10 0,-39 1 0,-20 1 0,-31-9 0,19 12 0,52 9 0,40 11 0,0-4 0,0-3 0,96-7 0,-58 1 0,379 0 0,-856 1 0,759 0 0,-648-2 0,-394 8 0,569-1 0,54 1 0,46-2 0,504 4 0,-120-7 0,-270 9 0,-135-9 0,-8 0 0,-21 2 0,-40 1 0,-175-5 0,-118 3 0,340 1 0,20 1 0,28 3 0,63 0 0,115-5 0,-167-5 0,-39 3 0,0 0 0,0 0 0,0 0 0,0 0 0,0 0 0,0-1 0,0 1 0,0 0 0,0 0 0,-1 0 0,1 0 0,0 0 0,0 0 0,0 0 0,0 0 0,0 0 0,0 0 0,0 0 0,0 0 0,0 0 0,0-1 0,0 1 0,0 0 0,0 0 0,0 0 0,0 0 0,0 0 0,0 0 0,0 0 0,0 0 0,0 0 0,0 0 0,0-1 0,0 1 0,0 0 0,0 0 0,0 0 0,0 0 0,0 0 0,0 0 0,0 0 0,0 0 0,0 0 0,0 0 0,0-1 0,0 1 0,0 0 0,0 0 0,-18-5 0,-24-1 0,20 4 0,-24-2 0,-69 4 0,115 0 0,0 0 0,0 0 0,0 0 0,0 0 0,0 0 0,0 0 0,0 0 0,0 1 0,0-1 0,0 0 0,0 0 0,0 0 0,0 0 0,0 0 0,0 0 0,0 0 0,0 0 0,0 0 0,0 1 0,0-1 0,0 0 0,0 0 0,0 0 0,0 0 0,0 0 0,0 0 0,0 0 0,0 0 0,0 0 0,0 0 0,0 0 0,-1 0 0,1 0 0,0 0 0,0 1 0,0-1 0,0 0 0,0 0 0,0 0 0,0 0 0,0 0 0,0 0 0,-1 0 0,1 0 0,0 0 0,0 0 0,0 0 0,0 0 0,0 0 0,0 0 0,0 0 0,0 0 0,0 0 0,-1-1 0,14 6 0,22 2 0,464 4 0,-379-12 0,-225 1 0,89 0 0,74 0 0,861 0 0,-1150-2 0,-409 13 0,591-6 0,47-4 0,9 0 0,21 3 0,44 0 0,670-26 0,-1042 23 0,152 10 0,135-8 0,31 0 0,35 0 0,17-2 0,78 3 0,164-18 0,-286 9 0,-39 0 0,-41 0 0,142 6 0,-34-1 0,-42 0 0,-19 0 0,-640 35 0,605-28 0,41-5 0,10 0 0,71 1 0,388-29 0,-114 2 0,-339 24 0,-11 1 0,1 0 0,0-1 0,-1 0 0,1 0 0,-1-1 0,1 1 0,-1-1 0,1 0 0,-1 0 0,1 0 0,-1-1 0,8-3 0,-16-1 0,2 3 0,10 1 0,166-8 0,-22 3 0,-78-4 0,-50 6 0,0 2 0,1 0 0,-1 1 0,31 3 0,119 14 0,-224-16 0,35 0 0,0 0 0,0 1 0,0 0 0,0 2 0,0-1 0,0 2 0,-28 8 0,43-11 0,0 0 0,0 0 0,-1 0 0,1 0 0,0 0 0,0 0 0,-1 0 0,1 0 0,0 0 0,0 0 0,0 0 0,-1 0 0,1 0 0,0 1 0,0-1 0,0 0 0,-1 0 0,1 0 0,0 0 0,0 1 0,0-1 0,0 0 0,0 0 0,-1 0 0,1 0 0,0 1 0,0-1 0,0 0 0,0 0 0,0 1 0,0-1 0,0 0 0,0 0 0,0 0 0,0 1 0,0-1 0,0 0 0,0 0 0,0 1 0,0-1 0,0 0 0,0 0 0,0 1 0,0-1 0,0 0 0,0 0 0,0 0 0,0 1 0,0-1 0,1 0 0,-1 0 0,0 0 0,0 1 0,0-1 0,18 8 0,25 0 0,29-1 0,-1-3 0,1-4 0,143-17 0,-214 17 0,0 1 0,0-1 0,0 0 0,0 0 0,1 0 0,-1-1 0,0 1 0,0 0 0,0 0 0,0-1 0,0 1 0,0 0 0,0-1 0,0 1 0,0-1 0,0 1 0,0-1 0,0 0 0,-1 1 0,1-1 0,0 0 0,1-1 0,-22-7 0,-46-1 0,49 8 0,0 1 0,-29 2 0,35 3 0,18 0 0,21 1 0,24 0 0,-1-3 0,1-2 0,94-13 0,-128 7 0,-27 3 0,7 1 0,21 2 0,94 1 0,-200 4 0,0 5 0,0 3 0,1 4 0,-111 37 0,182-50 0,6-1 0,0-1 0,0 1 0,0 1 0,1 0 0,-13 7 0,21-11 0,0 0 0,0 0 0,0 0 0,0 0 0,-1 0 0,1 0 0,0 0 0,0 0 0,0 0 0,0 0 0,0 0 0,-1 1 0,1-1 0,0 0 0,0 0 0,0 0 0,0 0 0,0 0 0,0 1 0,0-1 0,0 0 0,-1 0 0,1 0 0,0 0 0,0 0 0,0 1 0,0-1 0,0 0 0,0 0 0,0 0 0,0 1 0,0-1 0,0 0 0,0 0 0,0 0 0,0 0 0,0 1 0,0-1 0,1 0 0,-1 0 0,0 0 0,0 0 0,0 0 0,0 1 0,0-1 0,0 0 0,0 0 0,0 0 0,1 0 0,-1 0 0,0 0 0,0 1 0,0-1 0,15 4 0,17-1 0,90-2 0,178-23 0,-349 18 0,0-1 0,-72-18 0,-28-4 0,45 12 0,98 14 0,9 0 0,22-1 0,26-2 0,-82-5 0,-435-2 0,361 12 0,583-21 0,-467 18-80,-32 1 280,5 1-401,40 1-1083,-6-1-5542</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04:31.81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65,'253'12,"-44"-1,-21 2,34 0,1893-16,-1082 5,-1016-3,0-1,0 0,17-5,47-6,632 11,-346 5,945-3,-1164-13,-4 1,-96 12,-17 1,-1-1,0-2,60-11,-66 8,1 2,37-2,-36 4,1-1,26-7,2 2,15-5,-54 6</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04:36.85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0,'2068'0,"-1885"12,-19 0,785-13,84 3,-824 10,67 0,-228-10,49 8,41 3,-19-11,187-6,-220-7,-48 5,50-1,15 7,-83 1</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04:45.4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1,'6435'0,"-6415"0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3:24:09.97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1 149,'102'1,"112"-3,-45-22,-98 14,-29 3,67-1,-28 8,104-13,-76 3,191 8,-142 4,335-2,-466-1,0-2,-1-1,41-12,-36 8,60-7,70 10,63-6,-101 1,188 8,-144 4,682-2,-829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19:23.46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74,'393'-15,"-276"9,57-6,161-4,-296 15,54-10,-53 5,52 0,247 7,-318-1</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04:56.0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97,'326'-16,"-302"14,275-23,12 17,41-3,-145 0,27-2,-144 5,138 5,-120 4,-86-1</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04:59.9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0 195,'690'0,"-531"-12,-13 0,-67 13,-44 0,0-1,0-1,49-9,-15 0,0 3,0 3,97 7,-36 0,-73-3,321-15,-181-1,12-1,-9 0,214 9,-346 8,147-12,-1-1,918 14,-1098-3,51-9,-50 6,48-2,107-5,13-1,2239 14,-2258 12,-20 0,-68-2,-16 0,-61-10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05:12.68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1 148,'2306'0,"-1873"-33,-271 16,-6-5,-94 11,114-5,45 5,-15-1,648 13,-703-14,-6 0,1986 13,-981 1,-1116 1,54 9,-52-5,49 1,58-8,-122 1</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05:23.6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0 122,'221'13,"-16"-1,-139-11,710-3,-518-22,54-1,-283 25,79 1,131-16,-107 4,199 10,-151 4,22-1,212-5,-173-22,-144 14,-46 5,56-1,-85 6,0-1,28-7,25-1,-55 9</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05:27.7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1,'1722'0,"-1557"13,4 0,1313-14,-1436-1,50-9,-51 5,55-1,1934 8,-1876 12,-4 0,-42-15,89 4,-123 9,-47-6,52 3,39-9,-101 1</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077"/>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4:55:50.7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06:55.92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1,'224'13,"-18"-1,-76-14,88 4,-121 9,73 2,915-14,-1065 1</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07:00.1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1,'218'12,"-45"-2,298 16,-59-2,-199-25,51 4,-158 8,40 1,656-12,-601-12,4-1,1248 14,-1286-14,-1 0,6 14,323-15,96 2,-358 15,901-3,-1113-1,0-2,30-6,25-2,-55 9</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19:26.0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27,'228'2,"241"-5,-344-9,48-1,1956 14,-2095 1,53 9,-52-6,50 3,11-9,-76 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19:29.11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75,'6'-4,"0"0,0 1,1 0,-1 1,1-1,-1 1,1 0,0 1,0 0,0 0,0 0,0 1,9 0,19-3,105-11,273 7,-231 9,351-2,-506-1,55-10,-54 5,53-1,-58 7,-2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4:57.47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86,'95'-19,"200"16,-44 3,-151-10,-62 4,53 0,-2 8,119-3,-132-9,-39 5,45-1,1507 5,-733 2,-664-11,2-1,2558 12,-2734-1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4:59.68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65,'516'-17,"224"9,-421 11,-56-1,278-5,-379-6,113-3,56 2,-7 0,10 10,-313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02.12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0,'0'1,"1"0,-1 0,1 0,-1 0,1 0,-1 0,1-1,-1 1,1 0,0 0,0-1,-1 1,1 0,0-1,0 1,0 0,-1-1,1 0,0 1,0-1,0 1,0-1,0 0,0 0,0 1,0-1,0 0,1 0,38 4,-29-4,519 22,-181-22,-331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10.1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1,'2944'0,"-2925"0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12.2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66,'5'-3,"-1"0,1 1,-1 0,1 0,0 0,0 0,0 1,0 0,0 0,0 0,11 0,7-1,24-7,14-3,1 3,93-2,6 9,124 5,-212 7,-48-5,44 1,-24-4,72 12,-83-11,66-1,-71-2,-10-1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16.6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42,'37'-2,"46"-7,-5-1,322-10,-288 21,173 24,-92-4,282-5,411-16,-844 1,41 8,-43-3,46-1,1388-6,-1356 12,-4 0,121 5,152-9,-221-9,483 2,-521-11,-84 5,45 0,652 7,-723-1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22.20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52,'1'-1,"-1"0,0 0,1 0,-1 1,1-1,-1 0,1 0,-1 1,1-1,-1 0,1 1,0-1,-1 1,1-1,0 1,0-1,-1 1,1-1,0 1,0 0,0-1,0 1,0 0,-1 0,1 0,2-1,28-3,-27 4,649-25,16 26,-630-4,-25-2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3:24:14.24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0 121,'8'-1,"-1"0,1 0,-1-1,0 0,9-5,11-1,42-9,141-14,77 16,-137 9,33-7,126-4,557 18,-846-1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25.16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43,'438'-21,"15"0,-264 21,-169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29.38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85,'6'-4,"1"1,-1-1,1 1,0 0,-1 0,1 1,0 0,1 0,-1 1,0-1,14 1,-8-1,340-31,381 14,1333 19,-2033 1,43 8,35 2,10-13,103 4,-163 8,-43-6,0 0,28 0,16-4,-45-1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31.1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22,'188'-11,"6"1,590 10,-759 2,45 7,25 2,-32-11,-45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35.30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43,'139'-17,"1270"-9,-1284 26,79 11,-3 1,19-2,17 0,1320-10,-1423 10,3 1,246 3,-220-6,-14 1,164 3,1259-13,-1554 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41.5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43,'174'1,"647"-15,-408 4,-299 0,34 0,1273 11,-1402-1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43.34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43,'3'-2,"1"-1,-1 1,0 0,1 1,-1-1,1 1,-1-1,1 1,0 0,-1 0,1 1,5-1,52-1,-36 2,200-10,120-2,-98 12,-229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44.77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1,'3'0,"6"0,4 0,0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6:05:48.45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1,'1110'0,"-929"10,-25 0,73 1,70 1,897-13,-1051-10,4 0,-14 11,-117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15:21:37.6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0,'1'1,"-1"0,1 0,-1 0,1 0,-1 0,1 0,-1 0,1 0,0 0,0 0,-1 0,1-1,0 1,0 0,0-1,0 1,0-1,0 1,0-1,0 1,0-1,0 0,0 1,0-1,0 0,1 0,0 0,37 5,-34-5,29 2,-7-1,1 1,37 8,-22-3,1-2,-1-2,1-2,46-5,13 1,-20 4,117 16,89 34,20 2,-216-40,363 40,-403-52,-32-1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0:00.8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25,'485'0,"-466"-1,-1-1,32-7,32-3,268 11,-168 2,-161-1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3:24:18.40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73,'21'-8,"0"1,1 1,0 1,0 1,0 1,32 0,-11-1,60-7,199-11,350 23,-632-1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0:06.8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26,'1735'0,"-1690"-2,48-8,42-2,1809 11,-912 3,-1011-2</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0:12.87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75,'29'-1,"52"-10,-52 6,51-3,51 11,101-5,-149-10,27-1,-6 1,4 0,1081 10,-582 5,240-3,-826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0:23.10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50,'47'0,"-12"1,0-1,-1-2,68-12,-62 7,1 2,-1 2,1 2,53 4,3 0,280-21,-185 12,-156 6,-16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0:30.6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49,'7'0,"99"0,117 15,-99-4,192-9,-146-5,982 3,-956-13,11 1,-46 14,241-4,-251-9,111-2,-59 15,223-4,-259-9,122-2,1537 14,-1804-1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0:42.31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0 100,'27'-1,"1"-2,35-8,16-2,532-32,-265 23,59 18,-211 6,1762-2,-1750 13,-15 0,476-14,-627 3,47 8,26 1,101 2,79 1,-85-16,238 3,-259 10,134 2,666-14,-966 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0:59.1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0 123,'144'-12,"-17"0,119 0,113-1,-258 12,113-16,-125 9,146 8,-99 2,-69-2,109-14,-86 5,0 4,102 7,-48 0,1327-2,-1426-2,50-8,-51 3,55 1,989 7,-1064 0,-1 1,31 7,-29-4,46 3,-12-7,10 0,75 11,-41-3,194-6,-146-6,145 22,-188-11,152-7,-104-4,1245 3,-1380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1:52.62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0 120,'61'-1,"93"-16,-81 11,-1 2,79 7,-26-1,1033-2,-1118 2,46 8,31 2,0 0,-80-6,55 0,35-8,145 4,-181 8,-40-3,53-1,617-7,-688 0,0-3,-1-1,42-11,34-6,79-1,25-1,-136 15,-15 2,62 0,1463 9,-844-3,-705 3,43 7,13 1,83 1,166 5,717-17,-1014-1,47-8,36-2,-125 12,224-14,31-10,-146 14,182 9,-137 3,125-20,-175 10,144 8,-102 3,2496-3,-2624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1:59.27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73,'1194'0,"-1040"-12,0 0,327-6,-295-6,-95 17,146 7,-94 3,593-3,-699 1,47 9,23 1,355 11,304 4,-316 5,-251-12,939 4,-759-26,-255 3,-100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2:06.12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71,'1170'0,"-1009"-11,-10-1,66 0,20 0,2725 13,-2752-13,8 0,124 31,-103-12,-162-8,122 14,-124-6,135-4,-115-4,-75 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2:08.7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76,'82'-18,"385"10,-271 11,-160-3,0-2,68-11,-9 2,5-2,-58 7,1 1,0 2,80 6,-26 0,134-4,-211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3:24:23.97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27,'2121'0,"-2089"-2,50-8,17-2,432 10,-273 4,-217 0,49 8,-49-4,53 1,2905-8,-2978 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2:13.86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73,'120'2,"129"-4,-137-9,57-2,54 1,15 0,254 13,-458-2,49-10,28 0,453 10,-269 2,-80 11,12 0,432-13,-632 0,51-10,-50 6,48-2,2153 6,-1063 3,-1007 10,5 0,1574-13,-1718 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2:16.3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48,'173'-12,"-36"1,-2-1,35-1,1346 14,-1485-1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6:31.03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1,'93'0,"347"14,76-2,-318-15,201 3,-378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6:35.76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71,'86'0,"662"-30,-739 29,148-19,173 0,-99 33,15-1,-182-12,45-1,130 16,-110-5,200-8,-148-5,28 1,221 5,-126 20,-127-14,275 6,-151-4,16 1,187-13,-483 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6:56.3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51,'4640'0,"-4479"-12,-2 0,-70 12,8 1,128-16,-113 5,196 8,-143 5,-161-3,1098 32,-682-13,-115-8,278 16,94-19,-385-11,-269 3,-3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7:00.6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72,'140'-6,"143"-25,-235 25,11 1,67 3,-74 3,-1-2,59-10,-70 6,0 1,47 3,-67 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7:05.2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27,'79'-2,"78"-11,-30 3,176 8,-141 5,1976-3,-2118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7:12.9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27,'70'-21,"292"16,-196 8,2363-3,-2320 11,-33 0,-41-9,215 11,226 0,-350-16,2220 3,-2404-4,-27-2</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7:19.88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0 144,'32'-1,"50"-10,-50 6,48-2,2409 6,-1182 3,-868-14,5-1,32-4,198 9,-389 11,-212-2,-22 1,-1-3,75-10,-28-1,1 5,139 7,95-5,-168-8,77-7,-140 12,141 8,-96 3,856-3,-976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7:21.52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0,'655'0,"-632"0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4T13:24:33.55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75,'344'13,"-27"-1,318-12,-611-1,1-2,29-6,-29 4,0 1,27 0,13 5,-24 0,-1-2,0-1,50-10,-38 4,0 3,0 2,82 7,-21-2,895-2,-830 12,-17 0,329-11,-256-2,-203 3,52 9,15 0,201 13,95 1,164-6,5-11,-326-11,-183 3,1 2,0-4,92-13,-89 8,0 2,-1 2,67 6,-12-1,1275-2,-1238-12,-7 0,287-7,-332 14,125-18,-123 10,107 0,-106 13,112-13,-79 2,195 9,-149 5,1174-3,-1195-12,-8-1,974 12,-543 3,-521 1,107 19,-108-12,109 5,-92-14,113 15,-140-11,1-3,62-4,62 3,-88 10,-49-5,56 2,-9-8,458 25,-289-8,-115-11,-45 6,-58-7,56 2,1407-8,-1477 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07:23.6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26,'126'1,"23"1,196-23,-277 15,111 5,-83 2,-74-1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11:17.47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24,'2250'0,"-2161"7,-70-4,1-1,-1-1,0-1,0 0,0-2,22-3,-1-5,0 3,0 1,74-1,50 8,-144-1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11:25.78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72,'38'-2,"50"-8,28-2,505 10,-300 4,-280-4,48-8,38-2,-64 13,-29 0,0-1,0-2,65-11,-75 9,-1 1,1 1,34 1,-38 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11:34.7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1,'1576'0,"-1556"0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11:43.9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72,'135'-12,"-9"1,-33 9,292-15,122 9,-289 11,1159-3,-1062-12,-8 0,2401 13,-2475 11,3 0,383-13,-593 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3.660"/>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5.292"/>
    </inkml:context>
    <inkml:brush xml:id="br0">
      <inkml:brushProperty name="width" value="0.05" units="cm"/>
      <inkml:brushProperty name="height" value="0.05" units="cm"/>
      <inkml:brushProperty name="color" value="#FFFFFF"/>
    </inkml:brush>
  </inkml:definitions>
  <inkml:trace contextRef="#ctx0" brushRef="#br0">106 1 24575,'-4'0'0,"-6"4"0,0 5 0,9 2 0,9-2 0,-2-2 0,-4-2 0,-8-3 0,-7 0 0,-8-2 0,-5 0 0,5 0 0,11-1 0,11 1 0,10-1 0,6 1 0,1 0-8191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3:13:16.474"/>
    </inkml:context>
    <inkml:brush xml:id="br0">
      <inkml:brushProperty name="width" value="0.05" units="cm"/>
      <inkml:brushProperty name="height" value="0.05" units="cm"/>
      <inkml:brushProperty name="color" value="#FFFFFF"/>
    </inkml:brush>
  </inkml:definitions>
  <inkml:trace contextRef="#ctx0" brushRef="#br0">337 1 24575,'-198'13'0,"60"-2"0,192-12 0,-25 2 0,0-1 0,-1-1 0,1-2 0,53-12 0,-79 14-24,-7 2 80,-7 2-1453,-2 2-5429</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20:54.28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27,'395'-19,"36"11,-250 11,491-3,-652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7T13:20:57.40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49,'807'0,"-786"-1,1-1,-1-2,0 0,27-9,-26 6,-1 2,1 0,1 1,22 0,304 5,-320-1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AB02BCD0-FDF9-4CFB-BB34-6C18F08C7779}" type="datetimeFigureOut">
              <a:rPr lang="es-AR" smtClean="0"/>
              <a:t>28/2/2023</a:t>
            </a:fld>
            <a:endParaRPr lang="es-AR"/>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s-A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862545EA-15B0-45B0-B284-61AC975C84B1}" type="slidenum">
              <a:rPr lang="es-AR" smtClean="0"/>
              <a:t>‹Nº›</a:t>
            </a:fld>
            <a:endParaRPr lang="es-AR"/>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569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B02BCD0-FDF9-4CFB-BB34-6C18F08C7779}" type="datetimeFigureOut">
              <a:rPr lang="es-AR" smtClean="0"/>
              <a:t>28/2/2023</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862545EA-15B0-45B0-B284-61AC975C84B1}" type="slidenum">
              <a:rPr lang="es-AR" smtClean="0"/>
              <a:t>‹Nº›</a:t>
            </a:fld>
            <a:endParaRPr lang="es-AR"/>
          </a:p>
        </p:txBody>
      </p:sp>
    </p:spTree>
    <p:extLst>
      <p:ext uri="{BB962C8B-B14F-4D97-AF65-F5344CB8AC3E}">
        <p14:creationId xmlns:p14="http://schemas.microsoft.com/office/powerpoint/2010/main" val="468565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B02BCD0-FDF9-4CFB-BB34-6C18F08C7779}" type="datetimeFigureOut">
              <a:rPr lang="es-AR" smtClean="0"/>
              <a:t>28/2/2023</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862545EA-15B0-45B0-B284-61AC975C84B1}" type="slidenum">
              <a:rPr lang="es-AR" smtClean="0"/>
              <a:t>‹Nº›</a:t>
            </a:fld>
            <a:endParaRPr lang="es-AR"/>
          </a:p>
        </p:txBody>
      </p:sp>
    </p:spTree>
    <p:extLst>
      <p:ext uri="{BB962C8B-B14F-4D97-AF65-F5344CB8AC3E}">
        <p14:creationId xmlns:p14="http://schemas.microsoft.com/office/powerpoint/2010/main" val="3760335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B02BCD0-FDF9-4CFB-BB34-6C18F08C7779}" type="datetimeFigureOut">
              <a:rPr lang="es-AR" smtClean="0"/>
              <a:t>28/2/2023</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862545EA-15B0-45B0-B284-61AC975C84B1}" type="slidenum">
              <a:rPr lang="es-AR" smtClean="0"/>
              <a:t>‹Nº›</a:t>
            </a:fld>
            <a:endParaRPr lang="es-AR"/>
          </a:p>
        </p:txBody>
      </p:sp>
    </p:spTree>
    <p:extLst>
      <p:ext uri="{BB962C8B-B14F-4D97-AF65-F5344CB8AC3E}">
        <p14:creationId xmlns:p14="http://schemas.microsoft.com/office/powerpoint/2010/main" val="1477262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AB02BCD0-FDF9-4CFB-BB34-6C18F08C7779}" type="datetimeFigureOut">
              <a:rPr lang="es-AR" smtClean="0"/>
              <a:t>28/2/2023</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862545EA-15B0-45B0-B284-61AC975C84B1}" type="slidenum">
              <a:rPr lang="es-AR" smtClean="0"/>
              <a:t>‹Nº›</a:t>
            </a:fld>
            <a:endParaRPr lang="es-AR"/>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931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AB02BCD0-FDF9-4CFB-BB34-6C18F08C7779}" type="datetimeFigureOut">
              <a:rPr lang="es-AR" smtClean="0"/>
              <a:t>28/2/2023</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862545EA-15B0-45B0-B284-61AC975C84B1}" type="slidenum">
              <a:rPr lang="es-AR" smtClean="0"/>
              <a:t>‹Nº›</a:t>
            </a:fld>
            <a:endParaRPr lang="es-AR"/>
          </a:p>
        </p:txBody>
      </p:sp>
    </p:spTree>
    <p:extLst>
      <p:ext uri="{BB962C8B-B14F-4D97-AF65-F5344CB8AC3E}">
        <p14:creationId xmlns:p14="http://schemas.microsoft.com/office/powerpoint/2010/main" val="916246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AB02BCD0-FDF9-4CFB-BB34-6C18F08C7779}" type="datetimeFigureOut">
              <a:rPr lang="es-AR" smtClean="0"/>
              <a:t>28/2/2023</a:t>
            </a:fld>
            <a:endParaRPr lang="es-AR"/>
          </a:p>
        </p:txBody>
      </p:sp>
      <p:sp>
        <p:nvSpPr>
          <p:cNvPr id="8" name="Footer Placeholder 7"/>
          <p:cNvSpPr>
            <a:spLocks noGrp="1"/>
          </p:cNvSpPr>
          <p:nvPr>
            <p:ph type="ftr" sz="quarter" idx="11"/>
          </p:nvPr>
        </p:nvSpPr>
        <p:spPr/>
        <p:txBody>
          <a:bodyPr/>
          <a:lstStyle/>
          <a:p>
            <a:endParaRPr lang="es-AR"/>
          </a:p>
        </p:txBody>
      </p:sp>
      <p:sp>
        <p:nvSpPr>
          <p:cNvPr id="9" name="Slide Number Placeholder 8"/>
          <p:cNvSpPr>
            <a:spLocks noGrp="1"/>
          </p:cNvSpPr>
          <p:nvPr>
            <p:ph type="sldNum" sz="quarter" idx="12"/>
          </p:nvPr>
        </p:nvSpPr>
        <p:spPr/>
        <p:txBody>
          <a:bodyPr/>
          <a:lstStyle/>
          <a:p>
            <a:fld id="{862545EA-15B0-45B0-B284-61AC975C84B1}" type="slidenum">
              <a:rPr lang="es-AR" smtClean="0"/>
              <a:t>‹Nº›</a:t>
            </a:fld>
            <a:endParaRPr lang="es-AR"/>
          </a:p>
        </p:txBody>
      </p:sp>
    </p:spTree>
    <p:extLst>
      <p:ext uri="{BB962C8B-B14F-4D97-AF65-F5344CB8AC3E}">
        <p14:creationId xmlns:p14="http://schemas.microsoft.com/office/powerpoint/2010/main" val="3912455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AB02BCD0-FDF9-4CFB-BB34-6C18F08C7779}" type="datetimeFigureOut">
              <a:rPr lang="es-AR" smtClean="0"/>
              <a:t>28/2/2023</a:t>
            </a:fld>
            <a:endParaRPr lang="es-AR"/>
          </a:p>
        </p:txBody>
      </p:sp>
      <p:sp>
        <p:nvSpPr>
          <p:cNvPr id="4" name="Footer Placeholder 3"/>
          <p:cNvSpPr>
            <a:spLocks noGrp="1"/>
          </p:cNvSpPr>
          <p:nvPr>
            <p:ph type="ftr" sz="quarter" idx="11"/>
          </p:nvPr>
        </p:nvSpPr>
        <p:spPr/>
        <p:txBody>
          <a:bodyPr/>
          <a:lstStyle/>
          <a:p>
            <a:endParaRPr lang="es-AR"/>
          </a:p>
        </p:txBody>
      </p:sp>
      <p:sp>
        <p:nvSpPr>
          <p:cNvPr id="5" name="Slide Number Placeholder 4"/>
          <p:cNvSpPr>
            <a:spLocks noGrp="1"/>
          </p:cNvSpPr>
          <p:nvPr>
            <p:ph type="sldNum" sz="quarter" idx="12"/>
          </p:nvPr>
        </p:nvSpPr>
        <p:spPr/>
        <p:txBody>
          <a:bodyPr/>
          <a:lstStyle/>
          <a:p>
            <a:fld id="{862545EA-15B0-45B0-B284-61AC975C84B1}" type="slidenum">
              <a:rPr lang="es-AR" smtClean="0"/>
              <a:t>‹Nº›</a:t>
            </a:fld>
            <a:endParaRPr lang="es-AR"/>
          </a:p>
        </p:txBody>
      </p:sp>
    </p:spTree>
    <p:extLst>
      <p:ext uri="{BB962C8B-B14F-4D97-AF65-F5344CB8AC3E}">
        <p14:creationId xmlns:p14="http://schemas.microsoft.com/office/powerpoint/2010/main" val="3885365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02BCD0-FDF9-4CFB-BB34-6C18F08C7779}" type="datetimeFigureOut">
              <a:rPr lang="es-AR" smtClean="0"/>
              <a:t>28/2/2023</a:t>
            </a:fld>
            <a:endParaRPr lang="es-AR"/>
          </a:p>
        </p:txBody>
      </p:sp>
      <p:sp>
        <p:nvSpPr>
          <p:cNvPr id="3" name="Footer Placeholder 2"/>
          <p:cNvSpPr>
            <a:spLocks noGrp="1"/>
          </p:cNvSpPr>
          <p:nvPr>
            <p:ph type="ftr" sz="quarter" idx="11"/>
          </p:nvPr>
        </p:nvSpPr>
        <p:spPr/>
        <p:txBody>
          <a:bodyPr/>
          <a:lstStyle/>
          <a:p>
            <a:endParaRPr lang="es-AR"/>
          </a:p>
        </p:txBody>
      </p:sp>
      <p:sp>
        <p:nvSpPr>
          <p:cNvPr id="4" name="Slide Number Placeholder 3"/>
          <p:cNvSpPr>
            <a:spLocks noGrp="1"/>
          </p:cNvSpPr>
          <p:nvPr>
            <p:ph type="sldNum" sz="quarter" idx="12"/>
          </p:nvPr>
        </p:nvSpPr>
        <p:spPr/>
        <p:txBody>
          <a:bodyPr/>
          <a:lstStyle/>
          <a:p>
            <a:fld id="{862545EA-15B0-45B0-B284-61AC975C84B1}" type="slidenum">
              <a:rPr lang="es-AR" smtClean="0"/>
              <a:t>‹Nº›</a:t>
            </a:fld>
            <a:endParaRPr lang="es-AR"/>
          </a:p>
        </p:txBody>
      </p:sp>
    </p:spTree>
    <p:extLst>
      <p:ext uri="{BB962C8B-B14F-4D97-AF65-F5344CB8AC3E}">
        <p14:creationId xmlns:p14="http://schemas.microsoft.com/office/powerpoint/2010/main" val="4283076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AB02BCD0-FDF9-4CFB-BB34-6C18F08C7779}" type="datetimeFigureOut">
              <a:rPr lang="es-AR" smtClean="0"/>
              <a:t>28/2/2023</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862545EA-15B0-45B0-B284-61AC975C84B1}" type="slidenum">
              <a:rPr lang="es-AR" smtClean="0"/>
              <a:t>‹Nº›</a:t>
            </a:fld>
            <a:endParaRPr lang="es-AR"/>
          </a:p>
        </p:txBody>
      </p:sp>
    </p:spTree>
    <p:extLst>
      <p:ext uri="{BB962C8B-B14F-4D97-AF65-F5344CB8AC3E}">
        <p14:creationId xmlns:p14="http://schemas.microsoft.com/office/powerpoint/2010/main" val="3295110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AB02BCD0-FDF9-4CFB-BB34-6C18F08C7779}" type="datetimeFigureOut">
              <a:rPr lang="es-AR" smtClean="0"/>
              <a:t>28/2/2023</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862545EA-15B0-45B0-B284-61AC975C84B1}" type="slidenum">
              <a:rPr lang="es-AR" smtClean="0"/>
              <a:t>‹Nº›</a:t>
            </a:fld>
            <a:endParaRPr lang="es-AR"/>
          </a:p>
        </p:txBody>
      </p:sp>
    </p:spTree>
    <p:extLst>
      <p:ext uri="{BB962C8B-B14F-4D97-AF65-F5344CB8AC3E}">
        <p14:creationId xmlns:p14="http://schemas.microsoft.com/office/powerpoint/2010/main" val="2320926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AB02BCD0-FDF9-4CFB-BB34-6C18F08C7779}" type="datetimeFigureOut">
              <a:rPr lang="es-AR" smtClean="0"/>
              <a:t>28/2/2023</a:t>
            </a:fld>
            <a:endParaRPr lang="es-AR"/>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s-AR"/>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862545EA-15B0-45B0-B284-61AC975C84B1}" type="slidenum">
              <a:rPr lang="es-AR" smtClean="0"/>
              <a:t>‹Nº›</a:t>
            </a:fld>
            <a:endParaRPr lang="es-AR"/>
          </a:p>
        </p:txBody>
      </p:sp>
    </p:spTree>
    <p:extLst>
      <p:ext uri="{BB962C8B-B14F-4D97-AF65-F5344CB8AC3E}">
        <p14:creationId xmlns:p14="http://schemas.microsoft.com/office/powerpoint/2010/main" val="23381482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389.png"/><Relationship Id="rId13" Type="http://schemas.openxmlformats.org/officeDocument/2006/relationships/customXml" Target="../ink/ink467.xml"/><Relationship Id="rId3" Type="http://schemas.openxmlformats.org/officeDocument/2006/relationships/customXml" Target="../ink/ink462.xml"/><Relationship Id="rId7" Type="http://schemas.openxmlformats.org/officeDocument/2006/relationships/customXml" Target="../ink/ink464.xml"/><Relationship Id="rId12" Type="http://schemas.openxmlformats.org/officeDocument/2006/relationships/image" Target="../media/image391.png"/><Relationship Id="rId2" Type="http://schemas.openxmlformats.org/officeDocument/2006/relationships/image" Target="../media/image386.png"/><Relationship Id="rId1" Type="http://schemas.openxmlformats.org/officeDocument/2006/relationships/slideLayout" Target="../slideLayouts/slideLayout2.xml"/><Relationship Id="rId6" Type="http://schemas.openxmlformats.org/officeDocument/2006/relationships/image" Target="../media/image388.png"/><Relationship Id="rId11" Type="http://schemas.openxmlformats.org/officeDocument/2006/relationships/customXml" Target="../ink/ink466.xml"/><Relationship Id="rId5" Type="http://schemas.openxmlformats.org/officeDocument/2006/relationships/customXml" Target="../ink/ink463.xml"/><Relationship Id="rId10" Type="http://schemas.openxmlformats.org/officeDocument/2006/relationships/image" Target="../media/image390.png"/><Relationship Id="rId4" Type="http://schemas.openxmlformats.org/officeDocument/2006/relationships/image" Target="../media/image387.png"/><Relationship Id="rId9" Type="http://schemas.openxmlformats.org/officeDocument/2006/relationships/customXml" Target="../ink/ink465.xml"/><Relationship Id="rId14" Type="http://schemas.openxmlformats.org/officeDocument/2006/relationships/image" Target="../media/image392.png"/></Relationships>
</file>

<file path=ppt/slides/_rels/slide10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468.xml"/><Relationship Id="rId1" Type="http://schemas.openxmlformats.org/officeDocument/2006/relationships/slideLayout" Target="../slideLayouts/slideLayout2.xml"/><Relationship Id="rId4" Type="http://schemas.openxmlformats.org/officeDocument/2006/relationships/customXml" Target="../ink/ink469.xml"/></Relationships>
</file>

<file path=ppt/slides/_rels/slide102.xml.rels><?xml version="1.0" encoding="UTF-8" standalone="yes"?>
<Relationships xmlns="http://schemas.openxmlformats.org/package/2006/relationships"><Relationship Id="rId8" Type="http://schemas.openxmlformats.org/officeDocument/2006/relationships/image" Target="../media/image396.png"/><Relationship Id="rId3" Type="http://schemas.openxmlformats.org/officeDocument/2006/relationships/customXml" Target="../ink/ink470.xml"/><Relationship Id="rId7" Type="http://schemas.openxmlformats.org/officeDocument/2006/relationships/customXml" Target="../ink/ink472.xml"/><Relationship Id="rId12" Type="http://schemas.openxmlformats.org/officeDocument/2006/relationships/image" Target="../media/image398.png"/><Relationship Id="rId2" Type="http://schemas.openxmlformats.org/officeDocument/2006/relationships/image" Target="../media/image393.png"/><Relationship Id="rId1" Type="http://schemas.openxmlformats.org/officeDocument/2006/relationships/slideLayout" Target="../slideLayouts/slideLayout2.xml"/><Relationship Id="rId6" Type="http://schemas.openxmlformats.org/officeDocument/2006/relationships/image" Target="../media/image395.png"/><Relationship Id="rId11" Type="http://schemas.openxmlformats.org/officeDocument/2006/relationships/customXml" Target="../ink/ink474.xml"/><Relationship Id="rId5" Type="http://schemas.openxmlformats.org/officeDocument/2006/relationships/customXml" Target="../ink/ink471.xml"/><Relationship Id="rId10" Type="http://schemas.openxmlformats.org/officeDocument/2006/relationships/image" Target="../media/image397.png"/><Relationship Id="rId4" Type="http://schemas.openxmlformats.org/officeDocument/2006/relationships/image" Target="../media/image394.png"/><Relationship Id="rId9" Type="http://schemas.openxmlformats.org/officeDocument/2006/relationships/customXml" Target="../ink/ink473.xml"/></Relationships>
</file>

<file path=ppt/slides/_rels/slide10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475.xml"/><Relationship Id="rId1" Type="http://schemas.openxmlformats.org/officeDocument/2006/relationships/slideLayout" Target="../slideLayouts/slideLayout2.xml"/><Relationship Id="rId4" Type="http://schemas.openxmlformats.org/officeDocument/2006/relationships/customXml" Target="../ink/ink476.xml"/></Relationships>
</file>

<file path=ppt/slides/_rels/slide104.xml.rels><?xml version="1.0" encoding="UTF-8" standalone="yes"?>
<Relationships xmlns="http://schemas.openxmlformats.org/package/2006/relationships"><Relationship Id="rId8" Type="http://schemas.openxmlformats.org/officeDocument/2006/relationships/image" Target="../media/image402.png"/><Relationship Id="rId13" Type="http://schemas.openxmlformats.org/officeDocument/2006/relationships/customXml" Target="../ink/ink482.xml"/><Relationship Id="rId18" Type="http://schemas.openxmlformats.org/officeDocument/2006/relationships/image" Target="../media/image407.png"/><Relationship Id="rId3" Type="http://schemas.openxmlformats.org/officeDocument/2006/relationships/customXml" Target="../ink/ink477.xml"/><Relationship Id="rId7" Type="http://schemas.openxmlformats.org/officeDocument/2006/relationships/customXml" Target="../ink/ink479.xml"/><Relationship Id="rId12" Type="http://schemas.openxmlformats.org/officeDocument/2006/relationships/image" Target="../media/image404.png"/><Relationship Id="rId17" Type="http://schemas.openxmlformats.org/officeDocument/2006/relationships/customXml" Target="../ink/ink484.xml"/><Relationship Id="rId2" Type="http://schemas.openxmlformats.org/officeDocument/2006/relationships/image" Target="../media/image399.png"/><Relationship Id="rId16" Type="http://schemas.openxmlformats.org/officeDocument/2006/relationships/image" Target="../media/image406.png"/><Relationship Id="rId1" Type="http://schemas.openxmlformats.org/officeDocument/2006/relationships/slideLayout" Target="../slideLayouts/slideLayout2.xml"/><Relationship Id="rId6" Type="http://schemas.openxmlformats.org/officeDocument/2006/relationships/image" Target="../media/image401.png"/><Relationship Id="rId11" Type="http://schemas.openxmlformats.org/officeDocument/2006/relationships/customXml" Target="../ink/ink481.xml"/><Relationship Id="rId5" Type="http://schemas.openxmlformats.org/officeDocument/2006/relationships/customXml" Target="../ink/ink478.xml"/><Relationship Id="rId15" Type="http://schemas.openxmlformats.org/officeDocument/2006/relationships/customXml" Target="../ink/ink483.xml"/><Relationship Id="rId10" Type="http://schemas.openxmlformats.org/officeDocument/2006/relationships/image" Target="../media/image403.png"/><Relationship Id="rId4" Type="http://schemas.openxmlformats.org/officeDocument/2006/relationships/image" Target="../media/image400.png"/><Relationship Id="rId9" Type="http://schemas.openxmlformats.org/officeDocument/2006/relationships/customXml" Target="../ink/ink480.xml"/><Relationship Id="rId14" Type="http://schemas.openxmlformats.org/officeDocument/2006/relationships/image" Target="../media/image405.png"/></Relationships>
</file>

<file path=ppt/slides/_rels/slide105.xml.rels><?xml version="1.0" encoding="UTF-8" standalone="yes"?>
<Relationships xmlns="http://schemas.openxmlformats.org/package/2006/relationships"><Relationship Id="rId8" Type="http://schemas.openxmlformats.org/officeDocument/2006/relationships/customXml" Target="../ink/ink488.xml"/><Relationship Id="rId13" Type="http://schemas.openxmlformats.org/officeDocument/2006/relationships/customXml" Target="../ink/ink492.xml"/><Relationship Id="rId3" Type="http://schemas.openxmlformats.org/officeDocument/2006/relationships/image" Target="../media/image119.png"/><Relationship Id="rId7" Type="http://schemas.openxmlformats.org/officeDocument/2006/relationships/image" Target="../media/image121.png"/><Relationship Id="rId12" Type="http://schemas.openxmlformats.org/officeDocument/2006/relationships/image" Target="../media/image199.png"/><Relationship Id="rId17" Type="http://schemas.openxmlformats.org/officeDocument/2006/relationships/customXml" Target="../ink/ink494.xml"/><Relationship Id="rId2" Type="http://schemas.openxmlformats.org/officeDocument/2006/relationships/customXml" Target="../ink/ink485.xml"/><Relationship Id="rId16" Type="http://schemas.openxmlformats.org/officeDocument/2006/relationships/image" Target="../media/image201.png"/><Relationship Id="rId20" Type="http://schemas.openxmlformats.org/officeDocument/2006/relationships/image" Target="../media/image408.png"/><Relationship Id="rId1" Type="http://schemas.openxmlformats.org/officeDocument/2006/relationships/slideLayout" Target="../slideLayouts/slideLayout2.xml"/><Relationship Id="rId6" Type="http://schemas.openxmlformats.org/officeDocument/2006/relationships/customXml" Target="../ink/ink487.xml"/><Relationship Id="rId11" Type="http://schemas.openxmlformats.org/officeDocument/2006/relationships/customXml" Target="../ink/ink491.xml"/><Relationship Id="rId5" Type="http://schemas.openxmlformats.org/officeDocument/2006/relationships/image" Target="../media/image120.png"/><Relationship Id="rId15" Type="http://schemas.openxmlformats.org/officeDocument/2006/relationships/customXml" Target="../ink/ink493.xml"/><Relationship Id="rId10" Type="http://schemas.openxmlformats.org/officeDocument/2006/relationships/customXml" Target="../ink/ink490.xml"/><Relationship Id="rId19" Type="http://schemas.openxmlformats.org/officeDocument/2006/relationships/image" Target="../media/image321.png"/><Relationship Id="rId4" Type="http://schemas.openxmlformats.org/officeDocument/2006/relationships/customXml" Target="../ink/ink486.xml"/><Relationship Id="rId9" Type="http://schemas.openxmlformats.org/officeDocument/2006/relationships/customXml" Target="../ink/ink489.xml"/><Relationship Id="rId14" Type="http://schemas.openxmlformats.org/officeDocument/2006/relationships/image" Target="../media/image200.png"/></Relationships>
</file>

<file path=ppt/slides/_rels/slide10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495.xml"/><Relationship Id="rId1" Type="http://schemas.openxmlformats.org/officeDocument/2006/relationships/slideLayout" Target="../slideLayouts/slideLayout2.xml"/><Relationship Id="rId4" Type="http://schemas.openxmlformats.org/officeDocument/2006/relationships/customXml" Target="../ink/ink496.xml"/></Relationships>
</file>

<file path=ppt/slides/_rels/slide107.xml.rels><?xml version="1.0" encoding="UTF-8" standalone="yes"?>
<Relationships xmlns="http://schemas.openxmlformats.org/package/2006/relationships"><Relationship Id="rId8" Type="http://schemas.openxmlformats.org/officeDocument/2006/relationships/image" Target="../media/image412.png"/><Relationship Id="rId13" Type="http://schemas.openxmlformats.org/officeDocument/2006/relationships/customXml" Target="../ink/ink502.xml"/><Relationship Id="rId18" Type="http://schemas.openxmlformats.org/officeDocument/2006/relationships/image" Target="../media/image417.png"/><Relationship Id="rId3" Type="http://schemas.openxmlformats.org/officeDocument/2006/relationships/customXml" Target="../ink/ink497.xml"/><Relationship Id="rId7" Type="http://schemas.openxmlformats.org/officeDocument/2006/relationships/customXml" Target="../ink/ink499.xml"/><Relationship Id="rId12" Type="http://schemas.openxmlformats.org/officeDocument/2006/relationships/image" Target="../media/image414.png"/><Relationship Id="rId17" Type="http://schemas.openxmlformats.org/officeDocument/2006/relationships/customXml" Target="../ink/ink504.xml"/><Relationship Id="rId2" Type="http://schemas.openxmlformats.org/officeDocument/2006/relationships/image" Target="../media/image409.png"/><Relationship Id="rId16" Type="http://schemas.openxmlformats.org/officeDocument/2006/relationships/image" Target="../media/image416.png"/><Relationship Id="rId1" Type="http://schemas.openxmlformats.org/officeDocument/2006/relationships/slideLayout" Target="../slideLayouts/slideLayout2.xml"/><Relationship Id="rId6" Type="http://schemas.openxmlformats.org/officeDocument/2006/relationships/image" Target="../media/image411.png"/><Relationship Id="rId11" Type="http://schemas.openxmlformats.org/officeDocument/2006/relationships/customXml" Target="../ink/ink501.xml"/><Relationship Id="rId5" Type="http://schemas.openxmlformats.org/officeDocument/2006/relationships/customXml" Target="../ink/ink498.xml"/><Relationship Id="rId15" Type="http://schemas.openxmlformats.org/officeDocument/2006/relationships/customXml" Target="../ink/ink503.xml"/><Relationship Id="rId10" Type="http://schemas.openxmlformats.org/officeDocument/2006/relationships/image" Target="../media/image413.png"/><Relationship Id="rId4" Type="http://schemas.openxmlformats.org/officeDocument/2006/relationships/image" Target="../media/image410.png"/><Relationship Id="rId9" Type="http://schemas.openxmlformats.org/officeDocument/2006/relationships/customXml" Target="../ink/ink500.xml"/><Relationship Id="rId14" Type="http://schemas.openxmlformats.org/officeDocument/2006/relationships/image" Target="../media/image415.png"/></Relationships>
</file>

<file path=ppt/slides/_rels/slide10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505.xml"/><Relationship Id="rId1" Type="http://schemas.openxmlformats.org/officeDocument/2006/relationships/slideLayout" Target="../slideLayouts/slideLayout2.xml"/><Relationship Id="rId4" Type="http://schemas.openxmlformats.org/officeDocument/2006/relationships/customXml" Target="../ink/ink506.xml"/></Relationships>
</file>

<file path=ppt/slides/_rels/slide109.xml.rels><?xml version="1.0" encoding="UTF-8" standalone="yes"?>
<Relationships xmlns="http://schemas.openxmlformats.org/package/2006/relationships"><Relationship Id="rId3" Type="http://schemas.openxmlformats.org/officeDocument/2006/relationships/customXml" Target="../ink/ink507.xml"/><Relationship Id="rId2" Type="http://schemas.openxmlformats.org/officeDocument/2006/relationships/image" Target="../media/image418.png"/><Relationship Id="rId1" Type="http://schemas.openxmlformats.org/officeDocument/2006/relationships/slideLayout" Target="../slideLayouts/slideLayout2.xml"/><Relationship Id="rId6" Type="http://schemas.openxmlformats.org/officeDocument/2006/relationships/image" Target="../media/image420.png"/><Relationship Id="rId5" Type="http://schemas.openxmlformats.org/officeDocument/2006/relationships/customXml" Target="../ink/ink508.xml"/><Relationship Id="rId4" Type="http://schemas.openxmlformats.org/officeDocument/2006/relationships/image" Target="../media/image419.pn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customXml" Target="../ink/ink6.xml"/><Relationship Id="rId18" Type="http://schemas.openxmlformats.org/officeDocument/2006/relationships/image" Target="../media/image24.png"/><Relationship Id="rId26" Type="http://schemas.openxmlformats.org/officeDocument/2006/relationships/image" Target="../media/image28.png"/><Relationship Id="rId3" Type="http://schemas.openxmlformats.org/officeDocument/2006/relationships/customXml" Target="../ink/ink1.xml"/><Relationship Id="rId21" Type="http://schemas.openxmlformats.org/officeDocument/2006/relationships/customXml" Target="../ink/ink10.xml"/><Relationship Id="rId7" Type="http://schemas.openxmlformats.org/officeDocument/2006/relationships/customXml" Target="../ink/ink3.xml"/><Relationship Id="rId12" Type="http://schemas.openxmlformats.org/officeDocument/2006/relationships/image" Target="../media/image21.png"/><Relationship Id="rId17" Type="http://schemas.openxmlformats.org/officeDocument/2006/relationships/customXml" Target="../ink/ink8.xml"/><Relationship Id="rId25" Type="http://schemas.openxmlformats.org/officeDocument/2006/relationships/customXml" Target="../ink/ink12.xml"/><Relationship Id="rId2" Type="http://schemas.openxmlformats.org/officeDocument/2006/relationships/image" Target="../media/image12.png"/><Relationship Id="rId16" Type="http://schemas.openxmlformats.org/officeDocument/2006/relationships/image" Target="../media/image23.png"/><Relationship Id="rId20" Type="http://schemas.openxmlformats.org/officeDocument/2006/relationships/image" Target="../media/image25.png"/><Relationship Id="rId29" Type="http://schemas.openxmlformats.org/officeDocument/2006/relationships/customXml" Target="../ink/ink14.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customXml" Target="../ink/ink5.xml"/><Relationship Id="rId24" Type="http://schemas.openxmlformats.org/officeDocument/2006/relationships/image" Target="../media/image27.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29.png"/><Relationship Id="rId10" Type="http://schemas.openxmlformats.org/officeDocument/2006/relationships/image" Target="../media/image20.png"/><Relationship Id="rId19" Type="http://schemas.openxmlformats.org/officeDocument/2006/relationships/customXml" Target="../ink/ink9.xml"/><Relationship Id="rId4" Type="http://schemas.openxmlformats.org/officeDocument/2006/relationships/image" Target="../media/image17.png"/><Relationship Id="rId9" Type="http://schemas.openxmlformats.org/officeDocument/2006/relationships/customXml" Target="../ink/ink4.xml"/><Relationship Id="rId14" Type="http://schemas.openxmlformats.org/officeDocument/2006/relationships/image" Target="../media/image22.png"/><Relationship Id="rId22" Type="http://schemas.openxmlformats.org/officeDocument/2006/relationships/image" Target="../media/image26.png"/><Relationship Id="rId27" Type="http://schemas.openxmlformats.org/officeDocument/2006/relationships/customXml" Target="../ink/ink13.xml"/><Relationship Id="rId30"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3" Type="http://schemas.openxmlformats.org/officeDocument/2006/relationships/customXml" Target="../ink/ink20.xml"/><Relationship Id="rId18" Type="http://schemas.openxmlformats.org/officeDocument/2006/relationships/image" Target="../media/image40.png"/><Relationship Id="rId26" Type="http://schemas.openxmlformats.org/officeDocument/2006/relationships/image" Target="../media/image44.png"/><Relationship Id="rId39" Type="http://schemas.openxmlformats.org/officeDocument/2006/relationships/customXml" Target="../ink/ink33.xml"/><Relationship Id="rId21" Type="http://schemas.openxmlformats.org/officeDocument/2006/relationships/customXml" Target="../ink/ink24.xml"/><Relationship Id="rId34" Type="http://schemas.openxmlformats.org/officeDocument/2006/relationships/image" Target="../media/image48.png"/><Relationship Id="rId42" Type="http://schemas.openxmlformats.org/officeDocument/2006/relationships/image" Target="../media/image52.png"/><Relationship Id="rId7" Type="http://schemas.openxmlformats.org/officeDocument/2006/relationships/customXml" Target="../ink/ink17.xml"/><Relationship Id="rId2" Type="http://schemas.openxmlformats.org/officeDocument/2006/relationships/image" Target="../media/image14.png"/><Relationship Id="rId16" Type="http://schemas.openxmlformats.org/officeDocument/2006/relationships/image" Target="../media/image39.png"/><Relationship Id="rId29" Type="http://schemas.openxmlformats.org/officeDocument/2006/relationships/customXml" Target="../ink/ink28.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customXml" Target="../ink/ink19.xml"/><Relationship Id="rId24" Type="http://schemas.openxmlformats.org/officeDocument/2006/relationships/image" Target="../media/image43.png"/><Relationship Id="rId32" Type="http://schemas.openxmlformats.org/officeDocument/2006/relationships/image" Target="../media/image47.png"/><Relationship Id="rId37" Type="http://schemas.openxmlformats.org/officeDocument/2006/relationships/customXml" Target="../ink/ink32.xml"/><Relationship Id="rId40" Type="http://schemas.openxmlformats.org/officeDocument/2006/relationships/image" Target="../media/image51.png"/><Relationship Id="rId45" Type="http://schemas.openxmlformats.org/officeDocument/2006/relationships/customXml" Target="../ink/ink36.xml"/><Relationship Id="rId5" Type="http://schemas.openxmlformats.org/officeDocument/2006/relationships/customXml" Target="../ink/ink16.xml"/><Relationship Id="rId15" Type="http://schemas.openxmlformats.org/officeDocument/2006/relationships/customXml" Target="../ink/ink21.xml"/><Relationship Id="rId23" Type="http://schemas.openxmlformats.org/officeDocument/2006/relationships/customXml" Target="../ink/ink25.xml"/><Relationship Id="rId28" Type="http://schemas.openxmlformats.org/officeDocument/2006/relationships/image" Target="../media/image45.png"/><Relationship Id="rId36" Type="http://schemas.openxmlformats.org/officeDocument/2006/relationships/image" Target="../media/image49.png"/><Relationship Id="rId10" Type="http://schemas.openxmlformats.org/officeDocument/2006/relationships/image" Target="../media/image36.png"/><Relationship Id="rId19" Type="http://schemas.openxmlformats.org/officeDocument/2006/relationships/customXml" Target="../ink/ink23.xml"/><Relationship Id="rId31" Type="http://schemas.openxmlformats.org/officeDocument/2006/relationships/customXml" Target="../ink/ink29.xml"/><Relationship Id="rId44" Type="http://schemas.openxmlformats.org/officeDocument/2006/relationships/image" Target="../media/image53.png"/><Relationship Id="rId4" Type="http://schemas.openxmlformats.org/officeDocument/2006/relationships/image" Target="../media/image33.png"/><Relationship Id="rId9" Type="http://schemas.openxmlformats.org/officeDocument/2006/relationships/customXml" Target="../ink/ink18.xml"/><Relationship Id="rId14" Type="http://schemas.openxmlformats.org/officeDocument/2006/relationships/image" Target="../media/image38.png"/><Relationship Id="rId22" Type="http://schemas.openxmlformats.org/officeDocument/2006/relationships/image" Target="../media/image42.png"/><Relationship Id="rId27" Type="http://schemas.openxmlformats.org/officeDocument/2006/relationships/customXml" Target="../ink/ink27.xml"/><Relationship Id="rId30" Type="http://schemas.openxmlformats.org/officeDocument/2006/relationships/image" Target="../media/image46.png"/><Relationship Id="rId35" Type="http://schemas.openxmlformats.org/officeDocument/2006/relationships/customXml" Target="../ink/ink31.xml"/><Relationship Id="rId43" Type="http://schemas.openxmlformats.org/officeDocument/2006/relationships/customXml" Target="../ink/ink35.xml"/><Relationship Id="rId8" Type="http://schemas.openxmlformats.org/officeDocument/2006/relationships/image" Target="../media/image35.png"/><Relationship Id="rId3" Type="http://schemas.openxmlformats.org/officeDocument/2006/relationships/customXml" Target="../ink/ink15.xml"/><Relationship Id="rId12" Type="http://schemas.openxmlformats.org/officeDocument/2006/relationships/image" Target="../media/image37.png"/><Relationship Id="rId17" Type="http://schemas.openxmlformats.org/officeDocument/2006/relationships/customXml" Target="../ink/ink22.xml"/><Relationship Id="rId25" Type="http://schemas.openxmlformats.org/officeDocument/2006/relationships/customXml" Target="../ink/ink26.xml"/><Relationship Id="rId33" Type="http://schemas.openxmlformats.org/officeDocument/2006/relationships/customXml" Target="../ink/ink30.xml"/><Relationship Id="rId38" Type="http://schemas.openxmlformats.org/officeDocument/2006/relationships/image" Target="../media/image50.png"/><Relationship Id="rId46" Type="http://schemas.openxmlformats.org/officeDocument/2006/relationships/image" Target="../media/image54.png"/><Relationship Id="rId20" Type="http://schemas.openxmlformats.org/officeDocument/2006/relationships/image" Target="../media/image41.png"/><Relationship Id="rId41" Type="http://schemas.openxmlformats.org/officeDocument/2006/relationships/customXml" Target="../ink/ink34.xml"/></Relationships>
</file>

<file path=ppt/slides/_rels/slide22.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customXml" Target="../ink/ink43.xml"/><Relationship Id="rId18" Type="http://schemas.openxmlformats.org/officeDocument/2006/relationships/image" Target="../media/image63.png"/><Relationship Id="rId26" Type="http://schemas.openxmlformats.org/officeDocument/2006/relationships/image" Target="../media/image67.png"/><Relationship Id="rId3" Type="http://schemas.openxmlformats.org/officeDocument/2006/relationships/customXml" Target="../ink/ink38.xml"/><Relationship Id="rId21" Type="http://schemas.openxmlformats.org/officeDocument/2006/relationships/customXml" Target="../ink/ink47.xml"/><Relationship Id="rId7" Type="http://schemas.openxmlformats.org/officeDocument/2006/relationships/customXml" Target="../ink/ink40.xml"/><Relationship Id="rId12" Type="http://schemas.openxmlformats.org/officeDocument/2006/relationships/image" Target="../media/image60.png"/><Relationship Id="rId17" Type="http://schemas.openxmlformats.org/officeDocument/2006/relationships/customXml" Target="../ink/ink45.xml"/><Relationship Id="rId25" Type="http://schemas.openxmlformats.org/officeDocument/2006/relationships/customXml" Target="../ink/ink49.xml"/><Relationship Id="rId2" Type="http://schemas.openxmlformats.org/officeDocument/2006/relationships/image" Target="../media/image55.png"/><Relationship Id="rId16" Type="http://schemas.openxmlformats.org/officeDocument/2006/relationships/image" Target="../media/image62.png"/><Relationship Id="rId20" Type="http://schemas.openxmlformats.org/officeDocument/2006/relationships/image" Target="../media/image64.png"/><Relationship Id="rId29" Type="http://schemas.openxmlformats.org/officeDocument/2006/relationships/customXml" Target="../ink/ink51.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customXml" Target="../ink/ink42.xml"/><Relationship Id="rId24" Type="http://schemas.openxmlformats.org/officeDocument/2006/relationships/image" Target="../media/image66.png"/><Relationship Id="rId32" Type="http://schemas.openxmlformats.org/officeDocument/2006/relationships/image" Target="../media/image70.png"/><Relationship Id="rId5" Type="http://schemas.openxmlformats.org/officeDocument/2006/relationships/customXml" Target="../ink/ink39.xml"/><Relationship Id="rId15" Type="http://schemas.openxmlformats.org/officeDocument/2006/relationships/customXml" Target="../ink/ink44.xml"/><Relationship Id="rId23" Type="http://schemas.openxmlformats.org/officeDocument/2006/relationships/customXml" Target="../ink/ink48.xml"/><Relationship Id="rId28" Type="http://schemas.openxmlformats.org/officeDocument/2006/relationships/image" Target="../media/image68.png"/><Relationship Id="rId10" Type="http://schemas.openxmlformats.org/officeDocument/2006/relationships/image" Target="../media/image59.png"/><Relationship Id="rId19" Type="http://schemas.openxmlformats.org/officeDocument/2006/relationships/customXml" Target="../ink/ink46.xml"/><Relationship Id="rId31" Type="http://schemas.openxmlformats.org/officeDocument/2006/relationships/customXml" Target="../ink/ink52.xml"/><Relationship Id="rId4" Type="http://schemas.openxmlformats.org/officeDocument/2006/relationships/image" Target="../media/image56.png"/><Relationship Id="rId9" Type="http://schemas.openxmlformats.org/officeDocument/2006/relationships/customXml" Target="../ink/ink41.xml"/><Relationship Id="rId14" Type="http://schemas.openxmlformats.org/officeDocument/2006/relationships/image" Target="../media/image61.png"/><Relationship Id="rId22" Type="http://schemas.openxmlformats.org/officeDocument/2006/relationships/image" Target="../media/image65.png"/><Relationship Id="rId27" Type="http://schemas.openxmlformats.org/officeDocument/2006/relationships/customXml" Target="../ink/ink50.xml"/><Relationship Id="rId30" Type="http://schemas.openxmlformats.org/officeDocument/2006/relationships/image" Target="../media/image69.png"/></Relationships>
</file>

<file path=ppt/slides/_rels/slide2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3" Type="http://schemas.openxmlformats.org/officeDocument/2006/relationships/customXml" Target="../ink/ink58.xml"/><Relationship Id="rId18" Type="http://schemas.openxmlformats.org/officeDocument/2006/relationships/image" Target="../media/image80.png"/><Relationship Id="rId26" Type="http://schemas.openxmlformats.org/officeDocument/2006/relationships/image" Target="../media/image84.png"/><Relationship Id="rId3" Type="http://schemas.openxmlformats.org/officeDocument/2006/relationships/customXml" Target="../ink/ink53.xml"/><Relationship Id="rId21" Type="http://schemas.openxmlformats.org/officeDocument/2006/relationships/customXml" Target="../ink/ink62.xml"/><Relationship Id="rId34" Type="http://schemas.openxmlformats.org/officeDocument/2006/relationships/image" Target="../media/image88.png"/><Relationship Id="rId7" Type="http://schemas.openxmlformats.org/officeDocument/2006/relationships/customXml" Target="../ink/ink55.xml"/><Relationship Id="rId12" Type="http://schemas.openxmlformats.org/officeDocument/2006/relationships/image" Target="../media/image77.png"/><Relationship Id="rId17" Type="http://schemas.openxmlformats.org/officeDocument/2006/relationships/customXml" Target="../ink/ink60.xml"/><Relationship Id="rId25" Type="http://schemas.openxmlformats.org/officeDocument/2006/relationships/customXml" Target="../ink/ink64.xml"/><Relationship Id="rId33" Type="http://schemas.openxmlformats.org/officeDocument/2006/relationships/customXml" Target="../ink/ink68.xml"/><Relationship Id="rId2" Type="http://schemas.openxmlformats.org/officeDocument/2006/relationships/image" Target="../media/image72.png"/><Relationship Id="rId16" Type="http://schemas.openxmlformats.org/officeDocument/2006/relationships/image" Target="../media/image79.png"/><Relationship Id="rId20" Type="http://schemas.openxmlformats.org/officeDocument/2006/relationships/image" Target="../media/image81.png"/><Relationship Id="rId29" Type="http://schemas.openxmlformats.org/officeDocument/2006/relationships/customXml" Target="../ink/ink66.xml"/><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customXml" Target="../ink/ink57.xml"/><Relationship Id="rId24" Type="http://schemas.openxmlformats.org/officeDocument/2006/relationships/image" Target="../media/image83.png"/><Relationship Id="rId32" Type="http://schemas.openxmlformats.org/officeDocument/2006/relationships/image" Target="../media/image87.png"/><Relationship Id="rId5" Type="http://schemas.openxmlformats.org/officeDocument/2006/relationships/customXml" Target="../ink/ink54.xml"/><Relationship Id="rId15" Type="http://schemas.openxmlformats.org/officeDocument/2006/relationships/customXml" Target="../ink/ink59.xml"/><Relationship Id="rId23" Type="http://schemas.openxmlformats.org/officeDocument/2006/relationships/customXml" Target="../ink/ink63.xml"/><Relationship Id="rId28" Type="http://schemas.openxmlformats.org/officeDocument/2006/relationships/image" Target="../media/image85.png"/><Relationship Id="rId10" Type="http://schemas.openxmlformats.org/officeDocument/2006/relationships/image" Target="../media/image76.png"/><Relationship Id="rId19" Type="http://schemas.openxmlformats.org/officeDocument/2006/relationships/customXml" Target="../ink/ink61.xml"/><Relationship Id="rId31" Type="http://schemas.openxmlformats.org/officeDocument/2006/relationships/customXml" Target="../ink/ink67.xml"/><Relationship Id="rId4" Type="http://schemas.openxmlformats.org/officeDocument/2006/relationships/image" Target="../media/image73.png"/><Relationship Id="rId9" Type="http://schemas.openxmlformats.org/officeDocument/2006/relationships/customXml" Target="../ink/ink56.xml"/><Relationship Id="rId14" Type="http://schemas.openxmlformats.org/officeDocument/2006/relationships/image" Target="../media/image78.png"/><Relationship Id="rId22" Type="http://schemas.openxmlformats.org/officeDocument/2006/relationships/image" Target="../media/image82.png"/><Relationship Id="rId27" Type="http://schemas.openxmlformats.org/officeDocument/2006/relationships/customXml" Target="../ink/ink65.xml"/><Relationship Id="rId30" Type="http://schemas.openxmlformats.org/officeDocument/2006/relationships/image" Target="../media/image86.png"/><Relationship Id="rId8" Type="http://schemas.openxmlformats.org/officeDocument/2006/relationships/image" Target="../media/image75.png"/></Relationships>
</file>

<file path=ppt/slides/_rels/slide2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customXml" Target="../ink/ink74.xml"/><Relationship Id="rId18" Type="http://schemas.openxmlformats.org/officeDocument/2006/relationships/image" Target="../media/image97.png"/><Relationship Id="rId26" Type="http://schemas.openxmlformats.org/officeDocument/2006/relationships/image" Target="../media/image101.png"/><Relationship Id="rId3" Type="http://schemas.openxmlformats.org/officeDocument/2006/relationships/customXml" Target="../ink/ink69.xml"/><Relationship Id="rId21" Type="http://schemas.openxmlformats.org/officeDocument/2006/relationships/customXml" Target="../ink/ink78.xml"/><Relationship Id="rId7" Type="http://schemas.openxmlformats.org/officeDocument/2006/relationships/customXml" Target="../ink/ink71.xml"/><Relationship Id="rId12" Type="http://schemas.openxmlformats.org/officeDocument/2006/relationships/image" Target="../media/image94.png"/><Relationship Id="rId17" Type="http://schemas.openxmlformats.org/officeDocument/2006/relationships/customXml" Target="../ink/ink76.xml"/><Relationship Id="rId25" Type="http://schemas.openxmlformats.org/officeDocument/2006/relationships/customXml" Target="../ink/ink80.xml"/><Relationship Id="rId2" Type="http://schemas.openxmlformats.org/officeDocument/2006/relationships/image" Target="../media/image90.png"/><Relationship Id="rId16" Type="http://schemas.openxmlformats.org/officeDocument/2006/relationships/image" Target="../media/image96.png"/><Relationship Id="rId20"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91.png"/><Relationship Id="rId11" Type="http://schemas.openxmlformats.org/officeDocument/2006/relationships/customXml" Target="../ink/ink73.xml"/><Relationship Id="rId24" Type="http://schemas.openxmlformats.org/officeDocument/2006/relationships/image" Target="../media/image100.png"/><Relationship Id="rId5" Type="http://schemas.openxmlformats.org/officeDocument/2006/relationships/customXml" Target="../ink/ink70.xml"/><Relationship Id="rId15" Type="http://schemas.openxmlformats.org/officeDocument/2006/relationships/customXml" Target="../ink/ink75.xml"/><Relationship Id="rId23" Type="http://schemas.openxmlformats.org/officeDocument/2006/relationships/customXml" Target="../ink/ink79.xml"/><Relationship Id="rId28" Type="http://schemas.openxmlformats.org/officeDocument/2006/relationships/image" Target="../media/image102.png"/><Relationship Id="rId10" Type="http://schemas.openxmlformats.org/officeDocument/2006/relationships/image" Target="../media/image93.png"/><Relationship Id="rId19" Type="http://schemas.openxmlformats.org/officeDocument/2006/relationships/customXml" Target="../ink/ink77.xml"/><Relationship Id="rId4" Type="http://schemas.openxmlformats.org/officeDocument/2006/relationships/image" Target="../media/image900.png"/><Relationship Id="rId9" Type="http://schemas.openxmlformats.org/officeDocument/2006/relationships/customXml" Target="../ink/ink72.xml"/><Relationship Id="rId14" Type="http://schemas.openxmlformats.org/officeDocument/2006/relationships/image" Target="../media/image95.png"/><Relationship Id="rId22" Type="http://schemas.openxmlformats.org/officeDocument/2006/relationships/image" Target="../media/image99.png"/><Relationship Id="rId27" Type="http://schemas.openxmlformats.org/officeDocument/2006/relationships/customXml" Target="../ink/ink81.xml"/></Relationships>
</file>

<file path=ppt/slides/_rels/slide3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customXml" Target="../ink/ink87.xml"/><Relationship Id="rId18" Type="http://schemas.openxmlformats.org/officeDocument/2006/relationships/image" Target="../media/image112.png"/><Relationship Id="rId26" Type="http://schemas.openxmlformats.org/officeDocument/2006/relationships/image" Target="../media/image116.png"/><Relationship Id="rId3" Type="http://schemas.openxmlformats.org/officeDocument/2006/relationships/customXml" Target="../ink/ink82.xml"/><Relationship Id="rId21" Type="http://schemas.openxmlformats.org/officeDocument/2006/relationships/customXml" Target="../ink/ink91.xml"/><Relationship Id="rId7" Type="http://schemas.openxmlformats.org/officeDocument/2006/relationships/customXml" Target="../ink/ink84.xml"/><Relationship Id="rId12" Type="http://schemas.openxmlformats.org/officeDocument/2006/relationships/image" Target="../media/image109.png"/><Relationship Id="rId17" Type="http://schemas.openxmlformats.org/officeDocument/2006/relationships/customXml" Target="../ink/ink89.xml"/><Relationship Id="rId25" Type="http://schemas.openxmlformats.org/officeDocument/2006/relationships/customXml" Target="../ink/ink93.xml"/><Relationship Id="rId2" Type="http://schemas.openxmlformats.org/officeDocument/2006/relationships/image" Target="../media/image104.png"/><Relationship Id="rId16" Type="http://schemas.openxmlformats.org/officeDocument/2006/relationships/image" Target="../media/image111.png"/><Relationship Id="rId20"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06.png"/><Relationship Id="rId11" Type="http://schemas.openxmlformats.org/officeDocument/2006/relationships/customXml" Target="../ink/ink86.xml"/><Relationship Id="rId24" Type="http://schemas.openxmlformats.org/officeDocument/2006/relationships/image" Target="../media/image115.png"/><Relationship Id="rId5" Type="http://schemas.openxmlformats.org/officeDocument/2006/relationships/customXml" Target="../ink/ink83.xml"/><Relationship Id="rId15" Type="http://schemas.openxmlformats.org/officeDocument/2006/relationships/customXml" Target="../ink/ink88.xml"/><Relationship Id="rId23" Type="http://schemas.openxmlformats.org/officeDocument/2006/relationships/customXml" Target="../ink/ink92.xml"/><Relationship Id="rId28" Type="http://schemas.openxmlformats.org/officeDocument/2006/relationships/image" Target="../media/image117.png"/><Relationship Id="rId10" Type="http://schemas.openxmlformats.org/officeDocument/2006/relationships/image" Target="../media/image108.png"/><Relationship Id="rId19" Type="http://schemas.openxmlformats.org/officeDocument/2006/relationships/customXml" Target="../ink/ink90.xml"/><Relationship Id="rId4" Type="http://schemas.openxmlformats.org/officeDocument/2006/relationships/image" Target="../media/image105.png"/><Relationship Id="rId9" Type="http://schemas.openxmlformats.org/officeDocument/2006/relationships/customXml" Target="../ink/ink85.xml"/><Relationship Id="rId14" Type="http://schemas.openxmlformats.org/officeDocument/2006/relationships/image" Target="../media/image110.png"/><Relationship Id="rId22" Type="http://schemas.openxmlformats.org/officeDocument/2006/relationships/image" Target="../media/image114.png"/><Relationship Id="rId27" Type="http://schemas.openxmlformats.org/officeDocument/2006/relationships/customXml" Target="../ink/ink94.xml"/></Relationships>
</file>

<file path=ppt/slides/_rels/slide35.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customXml" Target="../ink/ink95.xml"/><Relationship Id="rId7" Type="http://schemas.openxmlformats.org/officeDocument/2006/relationships/customXml" Target="../ink/ink97.xml"/><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customXml" Target="../ink/ink96.xml"/><Relationship Id="rId4" Type="http://schemas.openxmlformats.org/officeDocument/2006/relationships/image" Target="../media/image1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customXml" Target="../ink/ink103.xml"/><Relationship Id="rId18" Type="http://schemas.openxmlformats.org/officeDocument/2006/relationships/image" Target="../media/image130.png"/><Relationship Id="rId3" Type="http://schemas.openxmlformats.org/officeDocument/2006/relationships/customXml" Target="../ink/ink98.xml"/><Relationship Id="rId7" Type="http://schemas.openxmlformats.org/officeDocument/2006/relationships/customXml" Target="../ink/ink100.xml"/><Relationship Id="rId12" Type="http://schemas.openxmlformats.org/officeDocument/2006/relationships/image" Target="../media/image127.png"/><Relationship Id="rId17" Type="http://schemas.openxmlformats.org/officeDocument/2006/relationships/customXml" Target="../ink/ink105.xml"/><Relationship Id="rId2" Type="http://schemas.openxmlformats.org/officeDocument/2006/relationships/image" Target="../media/image122.png"/><Relationship Id="rId16" Type="http://schemas.openxmlformats.org/officeDocument/2006/relationships/image" Target="../media/image129.png"/><Relationship Id="rId20"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24.png"/><Relationship Id="rId11" Type="http://schemas.openxmlformats.org/officeDocument/2006/relationships/customXml" Target="../ink/ink102.xml"/><Relationship Id="rId5" Type="http://schemas.openxmlformats.org/officeDocument/2006/relationships/customXml" Target="../ink/ink99.xml"/><Relationship Id="rId15" Type="http://schemas.openxmlformats.org/officeDocument/2006/relationships/customXml" Target="../ink/ink104.xml"/><Relationship Id="rId10" Type="http://schemas.openxmlformats.org/officeDocument/2006/relationships/image" Target="../media/image126.png"/><Relationship Id="rId19" Type="http://schemas.openxmlformats.org/officeDocument/2006/relationships/customXml" Target="../ink/ink106.xml"/><Relationship Id="rId4" Type="http://schemas.openxmlformats.org/officeDocument/2006/relationships/image" Target="../media/image123.png"/><Relationship Id="rId9" Type="http://schemas.openxmlformats.org/officeDocument/2006/relationships/customXml" Target="../ink/ink101.xml"/><Relationship Id="rId14" Type="http://schemas.openxmlformats.org/officeDocument/2006/relationships/image" Target="../media/image128.png"/></Relationships>
</file>

<file path=ppt/slides/_rels/slide38.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19.png"/><Relationship Id="rId7" Type="http://schemas.openxmlformats.org/officeDocument/2006/relationships/image" Target="../media/image121.png"/><Relationship Id="rId2" Type="http://schemas.openxmlformats.org/officeDocument/2006/relationships/customXml" Target="../ink/ink107.xml"/><Relationship Id="rId1" Type="http://schemas.openxmlformats.org/officeDocument/2006/relationships/slideLayout" Target="../slideLayouts/slideLayout2.xml"/><Relationship Id="rId6" Type="http://schemas.openxmlformats.org/officeDocument/2006/relationships/customXml" Target="../ink/ink109.xml"/><Relationship Id="rId5" Type="http://schemas.openxmlformats.org/officeDocument/2006/relationships/image" Target="../media/image120.png"/><Relationship Id="rId4" Type="http://schemas.openxmlformats.org/officeDocument/2006/relationships/customXml" Target="../ink/ink108.xml"/></Relationships>
</file>

<file path=ppt/slides/_rels/slide3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customXml" Target="../ink/ink115.xml"/><Relationship Id="rId3" Type="http://schemas.openxmlformats.org/officeDocument/2006/relationships/customXml" Target="../ink/ink110.xml"/><Relationship Id="rId7" Type="http://schemas.openxmlformats.org/officeDocument/2006/relationships/customXml" Target="../ink/ink112.xml"/><Relationship Id="rId12" Type="http://schemas.openxmlformats.org/officeDocument/2006/relationships/image" Target="../media/image140.png"/><Relationship Id="rId2" Type="http://schemas.openxmlformats.org/officeDocument/2006/relationships/image" Target="../media/image135.png"/><Relationship Id="rId16"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37.png"/><Relationship Id="rId11" Type="http://schemas.openxmlformats.org/officeDocument/2006/relationships/customXml" Target="../ink/ink114.xml"/><Relationship Id="rId5" Type="http://schemas.openxmlformats.org/officeDocument/2006/relationships/customXml" Target="../ink/ink111.xml"/><Relationship Id="rId15" Type="http://schemas.openxmlformats.org/officeDocument/2006/relationships/customXml" Target="../ink/ink116.xml"/><Relationship Id="rId10" Type="http://schemas.openxmlformats.org/officeDocument/2006/relationships/image" Target="../media/image139.png"/><Relationship Id="rId4" Type="http://schemas.openxmlformats.org/officeDocument/2006/relationships/image" Target="../media/image136.png"/><Relationship Id="rId9" Type="http://schemas.openxmlformats.org/officeDocument/2006/relationships/customXml" Target="../ink/ink113.xml"/><Relationship Id="rId14" Type="http://schemas.openxmlformats.org/officeDocument/2006/relationships/image" Target="../media/image141.png"/></Relationships>
</file>

<file path=ppt/slides/_rels/slide42.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19.png"/><Relationship Id="rId7" Type="http://schemas.openxmlformats.org/officeDocument/2006/relationships/image" Target="../media/image121.png"/><Relationship Id="rId2" Type="http://schemas.openxmlformats.org/officeDocument/2006/relationships/customXml" Target="../ink/ink117.xml"/><Relationship Id="rId1" Type="http://schemas.openxmlformats.org/officeDocument/2006/relationships/slideLayout" Target="../slideLayouts/slideLayout2.xml"/><Relationship Id="rId6" Type="http://schemas.openxmlformats.org/officeDocument/2006/relationships/customXml" Target="../ink/ink119.xml"/><Relationship Id="rId5" Type="http://schemas.openxmlformats.org/officeDocument/2006/relationships/image" Target="../media/image120.png"/><Relationship Id="rId4" Type="http://schemas.openxmlformats.org/officeDocument/2006/relationships/customXml" Target="../ink/ink1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3" Type="http://schemas.openxmlformats.org/officeDocument/2006/relationships/customXml" Target="../ink/ink125.xml"/><Relationship Id="rId18" Type="http://schemas.openxmlformats.org/officeDocument/2006/relationships/image" Target="../media/image152.png"/><Relationship Id="rId26" Type="http://schemas.openxmlformats.org/officeDocument/2006/relationships/image" Target="../media/image156.png"/><Relationship Id="rId39" Type="http://schemas.openxmlformats.org/officeDocument/2006/relationships/customXml" Target="../ink/ink138.xml"/><Relationship Id="rId21" Type="http://schemas.openxmlformats.org/officeDocument/2006/relationships/customXml" Target="../ink/ink129.xml"/><Relationship Id="rId34" Type="http://schemas.openxmlformats.org/officeDocument/2006/relationships/image" Target="../media/image160.png"/><Relationship Id="rId42" Type="http://schemas.openxmlformats.org/officeDocument/2006/relationships/image" Target="../media/image164.png"/><Relationship Id="rId47" Type="http://schemas.openxmlformats.org/officeDocument/2006/relationships/customXml" Target="../ink/ink142.xml"/><Relationship Id="rId50" Type="http://schemas.openxmlformats.org/officeDocument/2006/relationships/image" Target="../media/image168.png"/><Relationship Id="rId7" Type="http://schemas.openxmlformats.org/officeDocument/2006/relationships/customXml" Target="../ink/ink122.xml"/><Relationship Id="rId2" Type="http://schemas.openxmlformats.org/officeDocument/2006/relationships/image" Target="../media/image144.png"/><Relationship Id="rId16" Type="http://schemas.openxmlformats.org/officeDocument/2006/relationships/image" Target="../media/image151.png"/><Relationship Id="rId29" Type="http://schemas.openxmlformats.org/officeDocument/2006/relationships/customXml" Target="../ink/ink133.xml"/><Relationship Id="rId11" Type="http://schemas.openxmlformats.org/officeDocument/2006/relationships/customXml" Target="../ink/ink124.xml"/><Relationship Id="rId24" Type="http://schemas.openxmlformats.org/officeDocument/2006/relationships/image" Target="../media/image155.png"/><Relationship Id="rId32" Type="http://schemas.openxmlformats.org/officeDocument/2006/relationships/image" Target="../media/image159.png"/><Relationship Id="rId37" Type="http://schemas.openxmlformats.org/officeDocument/2006/relationships/customXml" Target="../ink/ink137.xml"/><Relationship Id="rId40" Type="http://schemas.openxmlformats.org/officeDocument/2006/relationships/image" Target="../media/image163.png"/><Relationship Id="rId45" Type="http://schemas.openxmlformats.org/officeDocument/2006/relationships/customXml" Target="../ink/ink141.xml"/><Relationship Id="rId53" Type="http://schemas.openxmlformats.org/officeDocument/2006/relationships/customXml" Target="../ink/ink145.xml"/><Relationship Id="rId5" Type="http://schemas.openxmlformats.org/officeDocument/2006/relationships/customXml" Target="../ink/ink121.xml"/><Relationship Id="rId10" Type="http://schemas.openxmlformats.org/officeDocument/2006/relationships/image" Target="../media/image148.png"/><Relationship Id="rId19" Type="http://schemas.openxmlformats.org/officeDocument/2006/relationships/customXml" Target="../ink/ink128.xml"/><Relationship Id="rId31" Type="http://schemas.openxmlformats.org/officeDocument/2006/relationships/customXml" Target="../ink/ink134.xml"/><Relationship Id="rId44" Type="http://schemas.openxmlformats.org/officeDocument/2006/relationships/image" Target="../media/image165.png"/><Relationship Id="rId52" Type="http://schemas.openxmlformats.org/officeDocument/2006/relationships/image" Target="../media/image169.png"/><Relationship Id="rId4" Type="http://schemas.openxmlformats.org/officeDocument/2006/relationships/image" Target="../media/image145.png"/><Relationship Id="rId9" Type="http://schemas.openxmlformats.org/officeDocument/2006/relationships/customXml" Target="../ink/ink123.xml"/><Relationship Id="rId14" Type="http://schemas.openxmlformats.org/officeDocument/2006/relationships/image" Target="../media/image150.png"/><Relationship Id="rId22" Type="http://schemas.openxmlformats.org/officeDocument/2006/relationships/image" Target="../media/image154.png"/><Relationship Id="rId27" Type="http://schemas.openxmlformats.org/officeDocument/2006/relationships/customXml" Target="../ink/ink132.xml"/><Relationship Id="rId30" Type="http://schemas.openxmlformats.org/officeDocument/2006/relationships/image" Target="../media/image158.png"/><Relationship Id="rId35" Type="http://schemas.openxmlformats.org/officeDocument/2006/relationships/customXml" Target="../ink/ink136.xml"/><Relationship Id="rId43" Type="http://schemas.openxmlformats.org/officeDocument/2006/relationships/customXml" Target="../ink/ink140.xml"/><Relationship Id="rId48" Type="http://schemas.openxmlformats.org/officeDocument/2006/relationships/image" Target="../media/image167.png"/><Relationship Id="rId8" Type="http://schemas.openxmlformats.org/officeDocument/2006/relationships/image" Target="../media/image147.png"/><Relationship Id="rId51" Type="http://schemas.openxmlformats.org/officeDocument/2006/relationships/customXml" Target="../ink/ink144.xml"/><Relationship Id="rId3" Type="http://schemas.openxmlformats.org/officeDocument/2006/relationships/customXml" Target="../ink/ink120.xml"/><Relationship Id="rId12" Type="http://schemas.openxmlformats.org/officeDocument/2006/relationships/image" Target="../media/image149.png"/><Relationship Id="rId17" Type="http://schemas.openxmlformats.org/officeDocument/2006/relationships/customXml" Target="../ink/ink127.xml"/><Relationship Id="rId25" Type="http://schemas.openxmlformats.org/officeDocument/2006/relationships/customXml" Target="../ink/ink131.xml"/><Relationship Id="rId33" Type="http://schemas.openxmlformats.org/officeDocument/2006/relationships/customXml" Target="../ink/ink135.xml"/><Relationship Id="rId38" Type="http://schemas.openxmlformats.org/officeDocument/2006/relationships/image" Target="../media/image162.png"/><Relationship Id="rId46" Type="http://schemas.openxmlformats.org/officeDocument/2006/relationships/image" Target="../media/image166.png"/><Relationship Id="rId20" Type="http://schemas.openxmlformats.org/officeDocument/2006/relationships/image" Target="../media/image153.png"/><Relationship Id="rId41" Type="http://schemas.openxmlformats.org/officeDocument/2006/relationships/customXml" Target="../ink/ink139.xml"/><Relationship Id="rId54"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146.png"/><Relationship Id="rId15" Type="http://schemas.openxmlformats.org/officeDocument/2006/relationships/customXml" Target="../ink/ink126.xml"/><Relationship Id="rId23" Type="http://schemas.openxmlformats.org/officeDocument/2006/relationships/customXml" Target="../ink/ink130.xml"/><Relationship Id="rId28" Type="http://schemas.openxmlformats.org/officeDocument/2006/relationships/image" Target="../media/image157.png"/><Relationship Id="rId36" Type="http://schemas.openxmlformats.org/officeDocument/2006/relationships/image" Target="../media/image161.png"/><Relationship Id="rId49" Type="http://schemas.openxmlformats.org/officeDocument/2006/relationships/customXml" Target="../ink/ink143.xml"/></Relationships>
</file>

<file path=ppt/slides/_rels/slide45.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19.png"/><Relationship Id="rId7" Type="http://schemas.openxmlformats.org/officeDocument/2006/relationships/image" Target="../media/image121.png"/><Relationship Id="rId2" Type="http://schemas.openxmlformats.org/officeDocument/2006/relationships/customXml" Target="../ink/ink146.xml"/><Relationship Id="rId1" Type="http://schemas.openxmlformats.org/officeDocument/2006/relationships/slideLayout" Target="../slideLayouts/slideLayout2.xml"/><Relationship Id="rId6" Type="http://schemas.openxmlformats.org/officeDocument/2006/relationships/customXml" Target="../ink/ink148.xml"/><Relationship Id="rId5" Type="http://schemas.openxmlformats.org/officeDocument/2006/relationships/image" Target="../media/image120.png"/><Relationship Id="rId4" Type="http://schemas.openxmlformats.org/officeDocument/2006/relationships/customXml" Target="../ink/ink14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1560.png"/><Relationship Id="rId13" Type="http://schemas.openxmlformats.org/officeDocument/2006/relationships/customXml" Target="../ink/ink154.xml"/><Relationship Id="rId18" Type="http://schemas.openxmlformats.org/officeDocument/2006/relationships/image" Target="../media/image1610.png"/><Relationship Id="rId3" Type="http://schemas.openxmlformats.org/officeDocument/2006/relationships/customXml" Target="../ink/ink149.xml"/><Relationship Id="rId21" Type="http://schemas.openxmlformats.org/officeDocument/2006/relationships/customXml" Target="../ink/ink158.xml"/><Relationship Id="rId7" Type="http://schemas.openxmlformats.org/officeDocument/2006/relationships/customXml" Target="../ink/ink151.xml"/><Relationship Id="rId12" Type="http://schemas.openxmlformats.org/officeDocument/2006/relationships/image" Target="../media/image1580.png"/><Relationship Id="rId17" Type="http://schemas.openxmlformats.org/officeDocument/2006/relationships/customXml" Target="../ink/ink156.xml"/><Relationship Id="rId2" Type="http://schemas.openxmlformats.org/officeDocument/2006/relationships/image" Target="../media/image172.png"/><Relationship Id="rId16" Type="http://schemas.openxmlformats.org/officeDocument/2006/relationships/image" Target="../media/image1600.png"/><Relationship Id="rId20" Type="http://schemas.openxmlformats.org/officeDocument/2006/relationships/image" Target="../media/image1620.png"/><Relationship Id="rId1" Type="http://schemas.openxmlformats.org/officeDocument/2006/relationships/slideLayout" Target="../slideLayouts/slideLayout2.xml"/><Relationship Id="rId6" Type="http://schemas.openxmlformats.org/officeDocument/2006/relationships/image" Target="../media/image1550.png"/><Relationship Id="rId11" Type="http://schemas.openxmlformats.org/officeDocument/2006/relationships/customXml" Target="../ink/ink153.xml"/><Relationship Id="rId5" Type="http://schemas.openxmlformats.org/officeDocument/2006/relationships/customXml" Target="../ink/ink150.xml"/><Relationship Id="rId15" Type="http://schemas.openxmlformats.org/officeDocument/2006/relationships/customXml" Target="../ink/ink155.xml"/><Relationship Id="rId10" Type="http://schemas.openxmlformats.org/officeDocument/2006/relationships/image" Target="../media/image1570.png"/><Relationship Id="rId19" Type="http://schemas.openxmlformats.org/officeDocument/2006/relationships/customXml" Target="../ink/ink157.xml"/><Relationship Id="rId4" Type="http://schemas.openxmlformats.org/officeDocument/2006/relationships/image" Target="../media/image1540.png"/><Relationship Id="rId9" Type="http://schemas.openxmlformats.org/officeDocument/2006/relationships/customXml" Target="../ink/ink152.xml"/><Relationship Id="rId14" Type="http://schemas.openxmlformats.org/officeDocument/2006/relationships/image" Target="../media/image1590.png"/><Relationship Id="rId22" Type="http://schemas.openxmlformats.org/officeDocument/2006/relationships/image" Target="../media/image163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670.png"/><Relationship Id="rId13" Type="http://schemas.openxmlformats.org/officeDocument/2006/relationships/customXml" Target="../ink/ink164.xml"/><Relationship Id="rId18" Type="http://schemas.openxmlformats.org/officeDocument/2006/relationships/image" Target="../media/image1720.png"/><Relationship Id="rId3" Type="http://schemas.openxmlformats.org/officeDocument/2006/relationships/customXml" Target="../ink/ink159.xml"/><Relationship Id="rId21" Type="http://schemas.openxmlformats.org/officeDocument/2006/relationships/customXml" Target="../ink/ink168.xml"/><Relationship Id="rId7" Type="http://schemas.openxmlformats.org/officeDocument/2006/relationships/customXml" Target="../ink/ink161.xml"/><Relationship Id="rId12" Type="http://schemas.openxmlformats.org/officeDocument/2006/relationships/image" Target="../media/image1690.png"/><Relationship Id="rId17" Type="http://schemas.openxmlformats.org/officeDocument/2006/relationships/customXml" Target="../ink/ink166.xml"/><Relationship Id="rId2" Type="http://schemas.openxmlformats.org/officeDocument/2006/relationships/image" Target="../media/image173.png"/><Relationship Id="rId16" Type="http://schemas.openxmlformats.org/officeDocument/2006/relationships/image" Target="../media/image1710.png"/><Relationship Id="rId20" Type="http://schemas.openxmlformats.org/officeDocument/2006/relationships/image" Target="../media/image1730.png"/><Relationship Id="rId1" Type="http://schemas.openxmlformats.org/officeDocument/2006/relationships/slideLayout" Target="../slideLayouts/slideLayout2.xml"/><Relationship Id="rId6" Type="http://schemas.openxmlformats.org/officeDocument/2006/relationships/image" Target="../media/image1660.png"/><Relationship Id="rId11" Type="http://schemas.openxmlformats.org/officeDocument/2006/relationships/customXml" Target="../ink/ink163.xml"/><Relationship Id="rId5" Type="http://schemas.openxmlformats.org/officeDocument/2006/relationships/customXml" Target="../ink/ink160.xml"/><Relationship Id="rId15" Type="http://schemas.openxmlformats.org/officeDocument/2006/relationships/customXml" Target="../ink/ink165.xml"/><Relationship Id="rId10" Type="http://schemas.openxmlformats.org/officeDocument/2006/relationships/image" Target="../media/image1680.png"/><Relationship Id="rId19" Type="http://schemas.openxmlformats.org/officeDocument/2006/relationships/customXml" Target="../ink/ink167.xml"/><Relationship Id="rId4" Type="http://schemas.openxmlformats.org/officeDocument/2006/relationships/image" Target="../media/image1650.png"/><Relationship Id="rId9" Type="http://schemas.openxmlformats.org/officeDocument/2006/relationships/customXml" Target="../ink/ink162.xml"/><Relationship Id="rId14" Type="http://schemas.openxmlformats.org/officeDocument/2006/relationships/image" Target="../media/image1700.png"/><Relationship Id="rId22" Type="http://schemas.openxmlformats.org/officeDocument/2006/relationships/image" Target="../media/image116.png"/></Relationships>
</file>

<file path=ppt/slides/_rels/slide51.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119.png"/><Relationship Id="rId7" Type="http://schemas.openxmlformats.org/officeDocument/2006/relationships/image" Target="../media/image121.png"/><Relationship Id="rId2" Type="http://schemas.openxmlformats.org/officeDocument/2006/relationships/customXml" Target="../ink/ink169.xml"/><Relationship Id="rId1" Type="http://schemas.openxmlformats.org/officeDocument/2006/relationships/slideLayout" Target="../slideLayouts/slideLayout2.xml"/><Relationship Id="rId6" Type="http://schemas.openxmlformats.org/officeDocument/2006/relationships/customXml" Target="../ink/ink171.xml"/><Relationship Id="rId5" Type="http://schemas.openxmlformats.org/officeDocument/2006/relationships/image" Target="../media/image120.png"/><Relationship Id="rId4" Type="http://schemas.openxmlformats.org/officeDocument/2006/relationships/customXml" Target="../ink/ink170.xml"/></Relationships>
</file>

<file path=ppt/slides/_rels/slide5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customXml" Target="../ink/ink177.xml"/><Relationship Id="rId18" Type="http://schemas.openxmlformats.org/officeDocument/2006/relationships/image" Target="../media/image185.png"/><Relationship Id="rId3" Type="http://schemas.openxmlformats.org/officeDocument/2006/relationships/customXml" Target="../ink/ink172.xml"/><Relationship Id="rId7" Type="http://schemas.openxmlformats.org/officeDocument/2006/relationships/customXml" Target="../ink/ink174.xml"/><Relationship Id="rId12" Type="http://schemas.openxmlformats.org/officeDocument/2006/relationships/image" Target="../media/image182.png"/><Relationship Id="rId17" Type="http://schemas.openxmlformats.org/officeDocument/2006/relationships/customXml" Target="../ink/ink179.xml"/><Relationship Id="rId2" Type="http://schemas.openxmlformats.org/officeDocument/2006/relationships/image" Target="../media/image177.png"/><Relationship Id="rId16" Type="http://schemas.openxmlformats.org/officeDocument/2006/relationships/image" Target="../media/image184.png"/><Relationship Id="rId20" Type="http://schemas.openxmlformats.org/officeDocument/2006/relationships/image" Target="../media/image186.png"/><Relationship Id="rId1" Type="http://schemas.openxmlformats.org/officeDocument/2006/relationships/slideLayout" Target="../slideLayouts/slideLayout2.xml"/><Relationship Id="rId6" Type="http://schemas.openxmlformats.org/officeDocument/2006/relationships/image" Target="../media/image179.png"/><Relationship Id="rId11" Type="http://schemas.openxmlformats.org/officeDocument/2006/relationships/customXml" Target="../ink/ink176.xml"/><Relationship Id="rId5" Type="http://schemas.openxmlformats.org/officeDocument/2006/relationships/customXml" Target="../ink/ink173.xml"/><Relationship Id="rId15" Type="http://schemas.openxmlformats.org/officeDocument/2006/relationships/customXml" Target="../ink/ink178.xml"/><Relationship Id="rId10" Type="http://schemas.openxmlformats.org/officeDocument/2006/relationships/image" Target="../media/image181.png"/><Relationship Id="rId19" Type="http://schemas.openxmlformats.org/officeDocument/2006/relationships/customXml" Target="../ink/ink180.xml"/><Relationship Id="rId4" Type="http://schemas.openxmlformats.org/officeDocument/2006/relationships/image" Target="../media/image178.png"/><Relationship Id="rId9" Type="http://schemas.openxmlformats.org/officeDocument/2006/relationships/customXml" Target="../ink/ink175.xml"/><Relationship Id="rId14" Type="http://schemas.openxmlformats.org/officeDocument/2006/relationships/image" Target="../media/image18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customXml" Target="../ink/ink186.xml"/><Relationship Id="rId18" Type="http://schemas.openxmlformats.org/officeDocument/2006/relationships/image" Target="../media/image196.png"/><Relationship Id="rId3" Type="http://schemas.openxmlformats.org/officeDocument/2006/relationships/customXml" Target="../ink/ink181.xml"/><Relationship Id="rId21" Type="http://schemas.openxmlformats.org/officeDocument/2006/relationships/customXml" Target="../ink/ink190.xml"/><Relationship Id="rId7" Type="http://schemas.openxmlformats.org/officeDocument/2006/relationships/customXml" Target="../ink/ink183.xml"/><Relationship Id="rId12" Type="http://schemas.openxmlformats.org/officeDocument/2006/relationships/image" Target="../media/image193.png"/><Relationship Id="rId17" Type="http://schemas.openxmlformats.org/officeDocument/2006/relationships/customXml" Target="../ink/ink188.xml"/><Relationship Id="rId2" Type="http://schemas.openxmlformats.org/officeDocument/2006/relationships/image" Target="../media/image187.png"/><Relationship Id="rId16" Type="http://schemas.openxmlformats.org/officeDocument/2006/relationships/image" Target="../media/image195.png"/><Relationship Id="rId20" Type="http://schemas.openxmlformats.org/officeDocument/2006/relationships/image" Target="../media/image197.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customXml" Target="../ink/ink185.xml"/><Relationship Id="rId5" Type="http://schemas.openxmlformats.org/officeDocument/2006/relationships/customXml" Target="../ink/ink182.xml"/><Relationship Id="rId15" Type="http://schemas.openxmlformats.org/officeDocument/2006/relationships/customXml" Target="../ink/ink187.xml"/><Relationship Id="rId10" Type="http://schemas.openxmlformats.org/officeDocument/2006/relationships/image" Target="../media/image192.png"/><Relationship Id="rId19" Type="http://schemas.openxmlformats.org/officeDocument/2006/relationships/customXml" Target="../ink/ink189.xml"/><Relationship Id="rId4" Type="http://schemas.openxmlformats.org/officeDocument/2006/relationships/image" Target="../media/image189.png"/><Relationship Id="rId9" Type="http://schemas.openxmlformats.org/officeDocument/2006/relationships/customXml" Target="../ink/ink184.xml"/><Relationship Id="rId14" Type="http://schemas.openxmlformats.org/officeDocument/2006/relationships/image" Target="../media/image194.png"/><Relationship Id="rId22" Type="http://schemas.openxmlformats.org/officeDocument/2006/relationships/image" Target="../media/image188.png"/></Relationships>
</file>

<file path=ppt/slides/_rels/slide57.xml.rels><?xml version="1.0" encoding="UTF-8" standalone="yes"?>
<Relationships xmlns="http://schemas.openxmlformats.org/package/2006/relationships"><Relationship Id="rId8" Type="http://schemas.openxmlformats.org/officeDocument/2006/relationships/image" Target="../media/image198.png"/><Relationship Id="rId13" Type="http://schemas.openxmlformats.org/officeDocument/2006/relationships/image" Target="../media/image199.png"/><Relationship Id="rId3" Type="http://schemas.openxmlformats.org/officeDocument/2006/relationships/image" Target="../media/image119.png"/><Relationship Id="rId7" Type="http://schemas.openxmlformats.org/officeDocument/2006/relationships/image" Target="../media/image121.png"/><Relationship Id="rId12" Type="http://schemas.openxmlformats.org/officeDocument/2006/relationships/customXml" Target="../ink/ink197.xml"/><Relationship Id="rId17" Type="http://schemas.openxmlformats.org/officeDocument/2006/relationships/image" Target="../media/image201.png"/><Relationship Id="rId2" Type="http://schemas.openxmlformats.org/officeDocument/2006/relationships/customXml" Target="../ink/ink191.xml"/><Relationship Id="rId16" Type="http://schemas.openxmlformats.org/officeDocument/2006/relationships/customXml" Target="../ink/ink199.xml"/><Relationship Id="rId1" Type="http://schemas.openxmlformats.org/officeDocument/2006/relationships/slideLayout" Target="../slideLayouts/slideLayout2.xml"/><Relationship Id="rId6" Type="http://schemas.openxmlformats.org/officeDocument/2006/relationships/customXml" Target="../ink/ink193.xml"/><Relationship Id="rId11" Type="http://schemas.openxmlformats.org/officeDocument/2006/relationships/customXml" Target="../ink/ink196.xml"/><Relationship Id="rId5" Type="http://schemas.openxmlformats.org/officeDocument/2006/relationships/image" Target="../media/image120.png"/><Relationship Id="rId15" Type="http://schemas.openxmlformats.org/officeDocument/2006/relationships/image" Target="../media/image200.png"/><Relationship Id="rId10" Type="http://schemas.openxmlformats.org/officeDocument/2006/relationships/customXml" Target="../ink/ink195.xml"/><Relationship Id="rId4" Type="http://schemas.openxmlformats.org/officeDocument/2006/relationships/customXml" Target="../ink/ink192.xml"/><Relationship Id="rId9" Type="http://schemas.openxmlformats.org/officeDocument/2006/relationships/customXml" Target="../ink/ink194.xml"/><Relationship Id="rId14" Type="http://schemas.openxmlformats.org/officeDocument/2006/relationships/customXml" Target="../ink/ink198.xml"/></Relationships>
</file>

<file path=ppt/slides/_rels/slide5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200.xml"/><Relationship Id="rId1" Type="http://schemas.openxmlformats.org/officeDocument/2006/relationships/slideLayout" Target="../slideLayouts/slideLayout2.xml"/><Relationship Id="rId4" Type="http://schemas.openxmlformats.org/officeDocument/2006/relationships/customXml" Target="../ink/ink201.xml"/></Relationships>
</file>

<file path=ppt/slides/_rels/slide59.xml.rels><?xml version="1.0" encoding="UTF-8" standalone="yes"?>
<Relationships xmlns="http://schemas.openxmlformats.org/package/2006/relationships"><Relationship Id="rId8" Type="http://schemas.openxmlformats.org/officeDocument/2006/relationships/image" Target="../media/image205.png"/><Relationship Id="rId13" Type="http://schemas.openxmlformats.org/officeDocument/2006/relationships/customXml" Target="../ink/ink207.xml"/><Relationship Id="rId18" Type="http://schemas.openxmlformats.org/officeDocument/2006/relationships/image" Target="../media/image210.png"/><Relationship Id="rId3" Type="http://schemas.openxmlformats.org/officeDocument/2006/relationships/customXml" Target="../ink/ink202.xml"/><Relationship Id="rId21" Type="http://schemas.openxmlformats.org/officeDocument/2006/relationships/customXml" Target="../ink/ink211.xml"/><Relationship Id="rId7" Type="http://schemas.openxmlformats.org/officeDocument/2006/relationships/customXml" Target="../ink/ink204.xml"/><Relationship Id="rId12" Type="http://schemas.openxmlformats.org/officeDocument/2006/relationships/image" Target="../media/image207.png"/><Relationship Id="rId17" Type="http://schemas.openxmlformats.org/officeDocument/2006/relationships/customXml" Target="../ink/ink209.xml"/><Relationship Id="rId2" Type="http://schemas.openxmlformats.org/officeDocument/2006/relationships/image" Target="../media/image202.png"/><Relationship Id="rId16" Type="http://schemas.openxmlformats.org/officeDocument/2006/relationships/image" Target="../media/image209.png"/><Relationship Id="rId20"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204.png"/><Relationship Id="rId11" Type="http://schemas.openxmlformats.org/officeDocument/2006/relationships/customXml" Target="../ink/ink206.xml"/><Relationship Id="rId5" Type="http://schemas.openxmlformats.org/officeDocument/2006/relationships/customXml" Target="../ink/ink203.xml"/><Relationship Id="rId15" Type="http://schemas.openxmlformats.org/officeDocument/2006/relationships/customXml" Target="../ink/ink208.xml"/><Relationship Id="rId10" Type="http://schemas.openxmlformats.org/officeDocument/2006/relationships/image" Target="../media/image206.png"/><Relationship Id="rId19" Type="http://schemas.openxmlformats.org/officeDocument/2006/relationships/customXml" Target="../ink/ink210.xml"/><Relationship Id="rId4" Type="http://schemas.openxmlformats.org/officeDocument/2006/relationships/image" Target="../media/image203.png"/><Relationship Id="rId9" Type="http://schemas.openxmlformats.org/officeDocument/2006/relationships/customXml" Target="../ink/ink205.xml"/><Relationship Id="rId14" Type="http://schemas.openxmlformats.org/officeDocument/2006/relationships/image" Target="../media/image208.png"/><Relationship Id="rId22" Type="http://schemas.openxmlformats.org/officeDocument/2006/relationships/image" Target="../media/image212.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customXml" Target="../ink/ink215.xml"/><Relationship Id="rId13" Type="http://schemas.openxmlformats.org/officeDocument/2006/relationships/customXml" Target="../ink/ink219.xml"/><Relationship Id="rId3" Type="http://schemas.openxmlformats.org/officeDocument/2006/relationships/image" Target="../media/image119.png"/><Relationship Id="rId7" Type="http://schemas.openxmlformats.org/officeDocument/2006/relationships/image" Target="../media/image121.png"/><Relationship Id="rId12" Type="http://schemas.openxmlformats.org/officeDocument/2006/relationships/image" Target="../media/image199.png"/><Relationship Id="rId17" Type="http://schemas.openxmlformats.org/officeDocument/2006/relationships/image" Target="../media/image213.png"/><Relationship Id="rId2" Type="http://schemas.openxmlformats.org/officeDocument/2006/relationships/customXml" Target="../ink/ink212.xml"/><Relationship Id="rId16"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customXml" Target="../ink/ink214.xml"/><Relationship Id="rId11" Type="http://schemas.openxmlformats.org/officeDocument/2006/relationships/customXml" Target="../ink/ink218.xml"/><Relationship Id="rId5" Type="http://schemas.openxmlformats.org/officeDocument/2006/relationships/image" Target="../media/image120.png"/><Relationship Id="rId15" Type="http://schemas.openxmlformats.org/officeDocument/2006/relationships/customXml" Target="../ink/ink220.xml"/><Relationship Id="rId10" Type="http://schemas.openxmlformats.org/officeDocument/2006/relationships/customXml" Target="../ink/ink217.xml"/><Relationship Id="rId4" Type="http://schemas.openxmlformats.org/officeDocument/2006/relationships/customXml" Target="../ink/ink213.xml"/><Relationship Id="rId9" Type="http://schemas.openxmlformats.org/officeDocument/2006/relationships/customXml" Target="../ink/ink216.xml"/><Relationship Id="rId14" Type="http://schemas.openxmlformats.org/officeDocument/2006/relationships/image" Target="../media/image200.png"/></Relationships>
</file>

<file path=ppt/slides/_rels/slide6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221.xml"/><Relationship Id="rId1" Type="http://schemas.openxmlformats.org/officeDocument/2006/relationships/slideLayout" Target="../slideLayouts/slideLayout2.xml"/><Relationship Id="rId4" Type="http://schemas.openxmlformats.org/officeDocument/2006/relationships/customXml" Target="../ink/ink222.xml"/></Relationships>
</file>

<file path=ppt/slides/_rels/slide62.xml.rels><?xml version="1.0" encoding="UTF-8" standalone="yes"?>
<Relationships xmlns="http://schemas.openxmlformats.org/package/2006/relationships"><Relationship Id="rId13" Type="http://schemas.openxmlformats.org/officeDocument/2006/relationships/customXml" Target="../ink/ink228.xml"/><Relationship Id="rId18" Type="http://schemas.openxmlformats.org/officeDocument/2006/relationships/image" Target="../media/image222.png"/><Relationship Id="rId26" Type="http://schemas.openxmlformats.org/officeDocument/2006/relationships/image" Target="../media/image226.png"/><Relationship Id="rId39" Type="http://schemas.openxmlformats.org/officeDocument/2006/relationships/customXml" Target="../ink/ink241.xml"/><Relationship Id="rId21" Type="http://schemas.openxmlformats.org/officeDocument/2006/relationships/customXml" Target="../ink/ink232.xml"/><Relationship Id="rId34" Type="http://schemas.openxmlformats.org/officeDocument/2006/relationships/image" Target="../media/image230.png"/><Relationship Id="rId42" Type="http://schemas.openxmlformats.org/officeDocument/2006/relationships/image" Target="../media/image234.png"/><Relationship Id="rId47" Type="http://schemas.openxmlformats.org/officeDocument/2006/relationships/customXml" Target="../ink/ink245.xml"/><Relationship Id="rId50" Type="http://schemas.openxmlformats.org/officeDocument/2006/relationships/image" Target="../media/image238.png"/><Relationship Id="rId7" Type="http://schemas.openxmlformats.org/officeDocument/2006/relationships/customXml" Target="../ink/ink225.xml"/><Relationship Id="rId2" Type="http://schemas.openxmlformats.org/officeDocument/2006/relationships/image" Target="../media/image214.png"/><Relationship Id="rId16" Type="http://schemas.openxmlformats.org/officeDocument/2006/relationships/image" Target="../media/image221.png"/><Relationship Id="rId29" Type="http://schemas.openxmlformats.org/officeDocument/2006/relationships/customXml" Target="../ink/ink236.xml"/><Relationship Id="rId11" Type="http://schemas.openxmlformats.org/officeDocument/2006/relationships/customXml" Target="../ink/ink227.xml"/><Relationship Id="rId24" Type="http://schemas.openxmlformats.org/officeDocument/2006/relationships/image" Target="../media/image225.png"/><Relationship Id="rId32" Type="http://schemas.openxmlformats.org/officeDocument/2006/relationships/image" Target="../media/image229.png"/><Relationship Id="rId37" Type="http://schemas.openxmlformats.org/officeDocument/2006/relationships/customXml" Target="../ink/ink240.xml"/><Relationship Id="rId40" Type="http://schemas.openxmlformats.org/officeDocument/2006/relationships/image" Target="../media/image233.png"/><Relationship Id="rId45" Type="http://schemas.openxmlformats.org/officeDocument/2006/relationships/customXml" Target="../ink/ink244.xml"/><Relationship Id="rId5" Type="http://schemas.openxmlformats.org/officeDocument/2006/relationships/customXml" Target="../ink/ink224.xml"/><Relationship Id="rId15" Type="http://schemas.openxmlformats.org/officeDocument/2006/relationships/customXml" Target="../ink/ink229.xml"/><Relationship Id="rId23" Type="http://schemas.openxmlformats.org/officeDocument/2006/relationships/customXml" Target="../ink/ink233.xml"/><Relationship Id="rId28" Type="http://schemas.openxmlformats.org/officeDocument/2006/relationships/image" Target="../media/image227.png"/><Relationship Id="rId36" Type="http://schemas.openxmlformats.org/officeDocument/2006/relationships/image" Target="../media/image231.png"/><Relationship Id="rId49" Type="http://schemas.openxmlformats.org/officeDocument/2006/relationships/customXml" Target="../ink/ink246.xml"/><Relationship Id="rId10" Type="http://schemas.openxmlformats.org/officeDocument/2006/relationships/image" Target="../media/image218.png"/><Relationship Id="rId19" Type="http://schemas.openxmlformats.org/officeDocument/2006/relationships/customXml" Target="../ink/ink231.xml"/><Relationship Id="rId31" Type="http://schemas.openxmlformats.org/officeDocument/2006/relationships/customXml" Target="../ink/ink237.xml"/><Relationship Id="rId44" Type="http://schemas.openxmlformats.org/officeDocument/2006/relationships/image" Target="../media/image235.png"/><Relationship Id="rId52" Type="http://schemas.openxmlformats.org/officeDocument/2006/relationships/image" Target="../media/image239.png"/><Relationship Id="rId4" Type="http://schemas.openxmlformats.org/officeDocument/2006/relationships/image" Target="../media/image215.png"/><Relationship Id="rId9" Type="http://schemas.openxmlformats.org/officeDocument/2006/relationships/customXml" Target="../ink/ink226.xml"/><Relationship Id="rId14" Type="http://schemas.openxmlformats.org/officeDocument/2006/relationships/image" Target="../media/image220.png"/><Relationship Id="rId22" Type="http://schemas.openxmlformats.org/officeDocument/2006/relationships/image" Target="../media/image224.png"/><Relationship Id="rId27" Type="http://schemas.openxmlformats.org/officeDocument/2006/relationships/customXml" Target="../ink/ink235.xml"/><Relationship Id="rId30" Type="http://schemas.openxmlformats.org/officeDocument/2006/relationships/image" Target="../media/image228.png"/><Relationship Id="rId35" Type="http://schemas.openxmlformats.org/officeDocument/2006/relationships/customXml" Target="../ink/ink239.xml"/><Relationship Id="rId43" Type="http://schemas.openxmlformats.org/officeDocument/2006/relationships/customXml" Target="../ink/ink243.xml"/><Relationship Id="rId48" Type="http://schemas.openxmlformats.org/officeDocument/2006/relationships/image" Target="../media/image237.png"/><Relationship Id="rId8" Type="http://schemas.openxmlformats.org/officeDocument/2006/relationships/image" Target="../media/image217.png"/><Relationship Id="rId51" Type="http://schemas.openxmlformats.org/officeDocument/2006/relationships/customXml" Target="../ink/ink247.xml"/><Relationship Id="rId3" Type="http://schemas.openxmlformats.org/officeDocument/2006/relationships/customXml" Target="../ink/ink223.xml"/><Relationship Id="rId12" Type="http://schemas.openxmlformats.org/officeDocument/2006/relationships/image" Target="../media/image219.png"/><Relationship Id="rId17" Type="http://schemas.openxmlformats.org/officeDocument/2006/relationships/customXml" Target="../ink/ink230.xml"/><Relationship Id="rId25" Type="http://schemas.openxmlformats.org/officeDocument/2006/relationships/customXml" Target="../ink/ink234.xml"/><Relationship Id="rId33" Type="http://schemas.openxmlformats.org/officeDocument/2006/relationships/customXml" Target="../ink/ink238.xml"/><Relationship Id="rId38" Type="http://schemas.openxmlformats.org/officeDocument/2006/relationships/image" Target="../media/image232.png"/><Relationship Id="rId46" Type="http://schemas.openxmlformats.org/officeDocument/2006/relationships/image" Target="../media/image236.png"/><Relationship Id="rId20" Type="http://schemas.openxmlformats.org/officeDocument/2006/relationships/image" Target="../media/image223.png"/><Relationship Id="rId41" Type="http://schemas.openxmlformats.org/officeDocument/2006/relationships/customXml" Target="../ink/ink242.xml"/><Relationship Id="rId1" Type="http://schemas.openxmlformats.org/officeDocument/2006/relationships/slideLayout" Target="../slideLayouts/slideLayout2.xml"/><Relationship Id="rId6" Type="http://schemas.openxmlformats.org/officeDocument/2006/relationships/image" Target="../media/image216.png"/></Relationships>
</file>

<file path=ppt/slides/_rels/slide63.xml.rels><?xml version="1.0" encoding="UTF-8" standalone="yes"?>
<Relationships xmlns="http://schemas.openxmlformats.org/package/2006/relationships"><Relationship Id="rId8" Type="http://schemas.openxmlformats.org/officeDocument/2006/relationships/customXml" Target="../ink/ink251.xml"/><Relationship Id="rId13" Type="http://schemas.openxmlformats.org/officeDocument/2006/relationships/customXml" Target="../ink/ink255.xml"/><Relationship Id="rId3" Type="http://schemas.openxmlformats.org/officeDocument/2006/relationships/image" Target="../media/image119.png"/><Relationship Id="rId7" Type="http://schemas.openxmlformats.org/officeDocument/2006/relationships/image" Target="../media/image121.png"/><Relationship Id="rId12" Type="http://schemas.openxmlformats.org/officeDocument/2006/relationships/image" Target="../media/image199.png"/><Relationship Id="rId17" Type="http://schemas.openxmlformats.org/officeDocument/2006/relationships/image" Target="../media/image240.png"/><Relationship Id="rId2" Type="http://schemas.openxmlformats.org/officeDocument/2006/relationships/customXml" Target="../ink/ink248.xml"/><Relationship Id="rId16"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customXml" Target="../ink/ink250.xml"/><Relationship Id="rId11" Type="http://schemas.openxmlformats.org/officeDocument/2006/relationships/customXml" Target="../ink/ink254.xml"/><Relationship Id="rId5" Type="http://schemas.openxmlformats.org/officeDocument/2006/relationships/image" Target="../media/image120.png"/><Relationship Id="rId15" Type="http://schemas.openxmlformats.org/officeDocument/2006/relationships/customXml" Target="../ink/ink256.xml"/><Relationship Id="rId10" Type="http://schemas.openxmlformats.org/officeDocument/2006/relationships/customXml" Target="../ink/ink253.xml"/><Relationship Id="rId4" Type="http://schemas.openxmlformats.org/officeDocument/2006/relationships/customXml" Target="../ink/ink249.xml"/><Relationship Id="rId9" Type="http://schemas.openxmlformats.org/officeDocument/2006/relationships/customXml" Target="../ink/ink252.xml"/><Relationship Id="rId14" Type="http://schemas.openxmlformats.org/officeDocument/2006/relationships/image" Target="../media/image200.png"/></Relationships>
</file>

<file path=ppt/slides/_rels/slide6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257.xml"/><Relationship Id="rId1" Type="http://schemas.openxmlformats.org/officeDocument/2006/relationships/slideLayout" Target="../slideLayouts/slideLayout2.xml"/><Relationship Id="rId4" Type="http://schemas.openxmlformats.org/officeDocument/2006/relationships/customXml" Target="../ink/ink258.xml"/></Relationships>
</file>

<file path=ppt/slides/_rels/slide65.xml.rels><?xml version="1.0" encoding="UTF-8" standalone="yes"?>
<Relationships xmlns="http://schemas.openxmlformats.org/package/2006/relationships"><Relationship Id="rId13" Type="http://schemas.openxmlformats.org/officeDocument/2006/relationships/customXml" Target="../ink/ink264.xml"/><Relationship Id="rId18" Type="http://schemas.openxmlformats.org/officeDocument/2006/relationships/image" Target="../media/image249.png"/><Relationship Id="rId26" Type="http://schemas.openxmlformats.org/officeDocument/2006/relationships/image" Target="../media/image253.png"/><Relationship Id="rId21" Type="http://schemas.openxmlformats.org/officeDocument/2006/relationships/customXml" Target="../ink/ink268.xml"/><Relationship Id="rId34" Type="http://schemas.openxmlformats.org/officeDocument/2006/relationships/image" Target="../media/image257.png"/><Relationship Id="rId7" Type="http://schemas.openxmlformats.org/officeDocument/2006/relationships/customXml" Target="../ink/ink261.xml"/><Relationship Id="rId12" Type="http://schemas.openxmlformats.org/officeDocument/2006/relationships/image" Target="../media/image246.png"/><Relationship Id="rId17" Type="http://schemas.openxmlformats.org/officeDocument/2006/relationships/customXml" Target="../ink/ink266.xml"/><Relationship Id="rId25" Type="http://schemas.openxmlformats.org/officeDocument/2006/relationships/customXml" Target="../ink/ink270.xml"/><Relationship Id="rId33" Type="http://schemas.openxmlformats.org/officeDocument/2006/relationships/customXml" Target="../ink/ink274.xml"/><Relationship Id="rId38" Type="http://schemas.openxmlformats.org/officeDocument/2006/relationships/image" Target="../media/image259.png"/><Relationship Id="rId2" Type="http://schemas.openxmlformats.org/officeDocument/2006/relationships/image" Target="../media/image241.png"/><Relationship Id="rId16" Type="http://schemas.openxmlformats.org/officeDocument/2006/relationships/image" Target="../media/image248.png"/><Relationship Id="rId20" Type="http://schemas.openxmlformats.org/officeDocument/2006/relationships/image" Target="../media/image250.png"/><Relationship Id="rId29" Type="http://schemas.openxmlformats.org/officeDocument/2006/relationships/customXml" Target="../ink/ink272.xml"/><Relationship Id="rId1" Type="http://schemas.openxmlformats.org/officeDocument/2006/relationships/slideLayout" Target="../slideLayouts/slideLayout2.xml"/><Relationship Id="rId6" Type="http://schemas.openxmlformats.org/officeDocument/2006/relationships/image" Target="../media/image243.png"/><Relationship Id="rId11" Type="http://schemas.openxmlformats.org/officeDocument/2006/relationships/customXml" Target="../ink/ink263.xml"/><Relationship Id="rId24" Type="http://schemas.openxmlformats.org/officeDocument/2006/relationships/image" Target="../media/image252.png"/><Relationship Id="rId32" Type="http://schemas.openxmlformats.org/officeDocument/2006/relationships/image" Target="../media/image256.png"/><Relationship Id="rId37" Type="http://schemas.openxmlformats.org/officeDocument/2006/relationships/customXml" Target="../ink/ink276.xml"/><Relationship Id="rId5" Type="http://schemas.openxmlformats.org/officeDocument/2006/relationships/customXml" Target="../ink/ink260.xml"/><Relationship Id="rId15" Type="http://schemas.openxmlformats.org/officeDocument/2006/relationships/customXml" Target="../ink/ink265.xml"/><Relationship Id="rId23" Type="http://schemas.openxmlformats.org/officeDocument/2006/relationships/customXml" Target="../ink/ink269.xml"/><Relationship Id="rId28" Type="http://schemas.openxmlformats.org/officeDocument/2006/relationships/image" Target="../media/image254.png"/><Relationship Id="rId36" Type="http://schemas.openxmlformats.org/officeDocument/2006/relationships/image" Target="../media/image258.png"/><Relationship Id="rId10" Type="http://schemas.openxmlformats.org/officeDocument/2006/relationships/image" Target="../media/image245.png"/><Relationship Id="rId19" Type="http://schemas.openxmlformats.org/officeDocument/2006/relationships/customXml" Target="../ink/ink267.xml"/><Relationship Id="rId31" Type="http://schemas.openxmlformats.org/officeDocument/2006/relationships/customXml" Target="../ink/ink273.xml"/><Relationship Id="rId4" Type="http://schemas.openxmlformats.org/officeDocument/2006/relationships/image" Target="../media/image242.png"/><Relationship Id="rId9" Type="http://schemas.openxmlformats.org/officeDocument/2006/relationships/customXml" Target="../ink/ink262.xml"/><Relationship Id="rId14" Type="http://schemas.openxmlformats.org/officeDocument/2006/relationships/image" Target="../media/image247.png"/><Relationship Id="rId22" Type="http://schemas.openxmlformats.org/officeDocument/2006/relationships/image" Target="../media/image251.png"/><Relationship Id="rId27" Type="http://schemas.openxmlformats.org/officeDocument/2006/relationships/customXml" Target="../ink/ink271.xml"/><Relationship Id="rId30" Type="http://schemas.openxmlformats.org/officeDocument/2006/relationships/image" Target="../media/image255.png"/><Relationship Id="rId35" Type="http://schemas.openxmlformats.org/officeDocument/2006/relationships/customXml" Target="../ink/ink275.xml"/><Relationship Id="rId8" Type="http://schemas.openxmlformats.org/officeDocument/2006/relationships/image" Target="../media/image244.png"/><Relationship Id="rId3" Type="http://schemas.openxmlformats.org/officeDocument/2006/relationships/customXml" Target="../ink/ink259.xml"/></Relationships>
</file>

<file path=ppt/slides/_rels/slide66.xml.rels><?xml version="1.0" encoding="UTF-8" standalone="yes"?>
<Relationships xmlns="http://schemas.openxmlformats.org/package/2006/relationships"><Relationship Id="rId8" Type="http://schemas.openxmlformats.org/officeDocument/2006/relationships/customXml" Target="../ink/ink280.xml"/><Relationship Id="rId13" Type="http://schemas.openxmlformats.org/officeDocument/2006/relationships/customXml" Target="../ink/ink284.xml"/><Relationship Id="rId3" Type="http://schemas.openxmlformats.org/officeDocument/2006/relationships/image" Target="../media/image119.png"/><Relationship Id="rId7" Type="http://schemas.openxmlformats.org/officeDocument/2006/relationships/image" Target="../media/image121.png"/><Relationship Id="rId12" Type="http://schemas.openxmlformats.org/officeDocument/2006/relationships/image" Target="../media/image199.png"/><Relationship Id="rId17" Type="http://schemas.openxmlformats.org/officeDocument/2006/relationships/image" Target="../media/image260.png"/><Relationship Id="rId2" Type="http://schemas.openxmlformats.org/officeDocument/2006/relationships/customXml" Target="../ink/ink277.xml"/><Relationship Id="rId16"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customXml" Target="../ink/ink279.xml"/><Relationship Id="rId11" Type="http://schemas.openxmlformats.org/officeDocument/2006/relationships/customXml" Target="../ink/ink283.xml"/><Relationship Id="rId5" Type="http://schemas.openxmlformats.org/officeDocument/2006/relationships/image" Target="../media/image120.png"/><Relationship Id="rId15" Type="http://schemas.openxmlformats.org/officeDocument/2006/relationships/customXml" Target="../ink/ink285.xml"/><Relationship Id="rId10" Type="http://schemas.openxmlformats.org/officeDocument/2006/relationships/customXml" Target="../ink/ink282.xml"/><Relationship Id="rId4" Type="http://schemas.openxmlformats.org/officeDocument/2006/relationships/customXml" Target="../ink/ink278.xml"/><Relationship Id="rId9" Type="http://schemas.openxmlformats.org/officeDocument/2006/relationships/customXml" Target="../ink/ink281.xml"/><Relationship Id="rId14" Type="http://schemas.openxmlformats.org/officeDocument/2006/relationships/image" Target="../media/image200.png"/></Relationships>
</file>

<file path=ppt/slides/_rels/slide67.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286.xml"/><Relationship Id="rId1" Type="http://schemas.openxmlformats.org/officeDocument/2006/relationships/slideLayout" Target="../slideLayouts/slideLayout2.xml"/><Relationship Id="rId4" Type="http://schemas.openxmlformats.org/officeDocument/2006/relationships/customXml" Target="../ink/ink287.xml"/></Relationships>
</file>

<file path=ppt/slides/_rels/slide69.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288.xml"/><Relationship Id="rId1" Type="http://schemas.openxmlformats.org/officeDocument/2006/relationships/slideLayout" Target="../slideLayouts/slideLayout2.xml"/><Relationship Id="rId4" Type="http://schemas.openxmlformats.org/officeDocument/2006/relationships/customXml" Target="../ink/ink289.xml"/></Relationships>
</file>

<file path=ppt/slides/_rels/slide71.xml.rels><?xml version="1.0" encoding="UTF-8" standalone="yes"?>
<Relationships xmlns="http://schemas.openxmlformats.org/package/2006/relationships"><Relationship Id="rId8" Type="http://schemas.openxmlformats.org/officeDocument/2006/relationships/image" Target="../media/image267.png"/><Relationship Id="rId13" Type="http://schemas.openxmlformats.org/officeDocument/2006/relationships/customXml" Target="../ink/ink295.xml"/><Relationship Id="rId3" Type="http://schemas.openxmlformats.org/officeDocument/2006/relationships/customXml" Target="../ink/ink290.xml"/><Relationship Id="rId7" Type="http://schemas.openxmlformats.org/officeDocument/2006/relationships/customXml" Target="../ink/ink292.xml"/><Relationship Id="rId12" Type="http://schemas.openxmlformats.org/officeDocument/2006/relationships/image" Target="../media/image269.png"/><Relationship Id="rId2" Type="http://schemas.openxmlformats.org/officeDocument/2006/relationships/image" Target="../media/image264.png"/><Relationship Id="rId16" Type="http://schemas.openxmlformats.org/officeDocument/2006/relationships/image" Target="../media/image271.png"/><Relationship Id="rId1" Type="http://schemas.openxmlformats.org/officeDocument/2006/relationships/slideLayout" Target="../slideLayouts/slideLayout2.xml"/><Relationship Id="rId6" Type="http://schemas.openxmlformats.org/officeDocument/2006/relationships/image" Target="../media/image266.png"/><Relationship Id="rId11" Type="http://schemas.openxmlformats.org/officeDocument/2006/relationships/customXml" Target="../ink/ink294.xml"/><Relationship Id="rId5" Type="http://schemas.openxmlformats.org/officeDocument/2006/relationships/customXml" Target="../ink/ink291.xml"/><Relationship Id="rId15" Type="http://schemas.openxmlformats.org/officeDocument/2006/relationships/customXml" Target="../ink/ink296.xml"/><Relationship Id="rId10" Type="http://schemas.openxmlformats.org/officeDocument/2006/relationships/image" Target="../media/image268.png"/><Relationship Id="rId4" Type="http://schemas.openxmlformats.org/officeDocument/2006/relationships/image" Target="../media/image265.png"/><Relationship Id="rId9" Type="http://schemas.openxmlformats.org/officeDocument/2006/relationships/customXml" Target="../ink/ink293.xml"/><Relationship Id="rId14" Type="http://schemas.openxmlformats.org/officeDocument/2006/relationships/image" Target="../media/image270.png"/></Relationships>
</file>

<file path=ppt/slides/_rels/slide7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297.xml"/><Relationship Id="rId1" Type="http://schemas.openxmlformats.org/officeDocument/2006/relationships/slideLayout" Target="../slideLayouts/slideLayout2.xml"/><Relationship Id="rId4" Type="http://schemas.openxmlformats.org/officeDocument/2006/relationships/customXml" Target="../ink/ink298.xml"/></Relationships>
</file>

<file path=ppt/slides/_rels/slide73.xml.rels><?xml version="1.0" encoding="UTF-8" standalone="yes"?>
<Relationships xmlns="http://schemas.openxmlformats.org/package/2006/relationships"><Relationship Id="rId8" Type="http://schemas.openxmlformats.org/officeDocument/2006/relationships/image" Target="../media/image275.png"/><Relationship Id="rId13" Type="http://schemas.openxmlformats.org/officeDocument/2006/relationships/customXml" Target="../ink/ink304.xml"/><Relationship Id="rId18" Type="http://schemas.openxmlformats.org/officeDocument/2006/relationships/image" Target="../media/image280.png"/><Relationship Id="rId26" Type="http://schemas.openxmlformats.org/officeDocument/2006/relationships/image" Target="../media/image284.png"/><Relationship Id="rId3" Type="http://schemas.openxmlformats.org/officeDocument/2006/relationships/customXml" Target="../ink/ink299.xml"/><Relationship Id="rId21" Type="http://schemas.openxmlformats.org/officeDocument/2006/relationships/customXml" Target="../ink/ink308.xml"/><Relationship Id="rId7" Type="http://schemas.openxmlformats.org/officeDocument/2006/relationships/customXml" Target="../ink/ink301.xml"/><Relationship Id="rId12" Type="http://schemas.openxmlformats.org/officeDocument/2006/relationships/image" Target="../media/image277.png"/><Relationship Id="rId17" Type="http://schemas.openxmlformats.org/officeDocument/2006/relationships/customXml" Target="../ink/ink306.xml"/><Relationship Id="rId25" Type="http://schemas.openxmlformats.org/officeDocument/2006/relationships/customXml" Target="../ink/ink310.xml"/><Relationship Id="rId2" Type="http://schemas.openxmlformats.org/officeDocument/2006/relationships/image" Target="../media/image272.png"/><Relationship Id="rId16" Type="http://schemas.openxmlformats.org/officeDocument/2006/relationships/image" Target="../media/image279.png"/><Relationship Id="rId20" Type="http://schemas.openxmlformats.org/officeDocument/2006/relationships/image" Target="../media/image281.png"/><Relationship Id="rId29" Type="http://schemas.openxmlformats.org/officeDocument/2006/relationships/customXml" Target="../ink/ink312.xml"/><Relationship Id="rId1" Type="http://schemas.openxmlformats.org/officeDocument/2006/relationships/slideLayout" Target="../slideLayouts/slideLayout2.xml"/><Relationship Id="rId6" Type="http://schemas.openxmlformats.org/officeDocument/2006/relationships/image" Target="../media/image274.png"/><Relationship Id="rId11" Type="http://schemas.openxmlformats.org/officeDocument/2006/relationships/customXml" Target="../ink/ink303.xml"/><Relationship Id="rId24" Type="http://schemas.openxmlformats.org/officeDocument/2006/relationships/image" Target="../media/image283.png"/><Relationship Id="rId5" Type="http://schemas.openxmlformats.org/officeDocument/2006/relationships/customXml" Target="../ink/ink300.xml"/><Relationship Id="rId15" Type="http://schemas.openxmlformats.org/officeDocument/2006/relationships/customXml" Target="../ink/ink305.xml"/><Relationship Id="rId23" Type="http://schemas.openxmlformats.org/officeDocument/2006/relationships/customXml" Target="../ink/ink309.xml"/><Relationship Id="rId28" Type="http://schemas.openxmlformats.org/officeDocument/2006/relationships/image" Target="../media/image285.png"/><Relationship Id="rId10" Type="http://schemas.openxmlformats.org/officeDocument/2006/relationships/image" Target="../media/image276.png"/><Relationship Id="rId19" Type="http://schemas.openxmlformats.org/officeDocument/2006/relationships/customXml" Target="../ink/ink307.xml"/><Relationship Id="rId4" Type="http://schemas.openxmlformats.org/officeDocument/2006/relationships/image" Target="../media/image273.png"/><Relationship Id="rId9" Type="http://schemas.openxmlformats.org/officeDocument/2006/relationships/customXml" Target="../ink/ink302.xml"/><Relationship Id="rId14" Type="http://schemas.openxmlformats.org/officeDocument/2006/relationships/image" Target="../media/image278.png"/><Relationship Id="rId22" Type="http://schemas.openxmlformats.org/officeDocument/2006/relationships/image" Target="../media/image282.png"/><Relationship Id="rId27" Type="http://schemas.openxmlformats.org/officeDocument/2006/relationships/customXml" Target="../ink/ink311.xml"/><Relationship Id="rId30" Type="http://schemas.openxmlformats.org/officeDocument/2006/relationships/image" Target="../media/image286.png"/></Relationships>
</file>

<file path=ppt/slides/_rels/slide7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313.xml"/><Relationship Id="rId1" Type="http://schemas.openxmlformats.org/officeDocument/2006/relationships/slideLayout" Target="../slideLayouts/slideLayout2.xml"/><Relationship Id="rId4" Type="http://schemas.openxmlformats.org/officeDocument/2006/relationships/customXml" Target="../ink/ink314.xml"/></Relationships>
</file>

<file path=ppt/slides/_rels/slide75.xml.rels><?xml version="1.0" encoding="UTF-8" standalone="yes"?>
<Relationships xmlns="http://schemas.openxmlformats.org/package/2006/relationships"><Relationship Id="rId13" Type="http://schemas.openxmlformats.org/officeDocument/2006/relationships/customXml" Target="../ink/ink320.xml"/><Relationship Id="rId18" Type="http://schemas.openxmlformats.org/officeDocument/2006/relationships/image" Target="../media/image295.png"/><Relationship Id="rId26" Type="http://schemas.openxmlformats.org/officeDocument/2006/relationships/image" Target="../media/image299.png"/><Relationship Id="rId39" Type="http://schemas.openxmlformats.org/officeDocument/2006/relationships/customXml" Target="../ink/ink333.xml"/><Relationship Id="rId21" Type="http://schemas.openxmlformats.org/officeDocument/2006/relationships/customXml" Target="../ink/ink324.xml"/><Relationship Id="rId34" Type="http://schemas.openxmlformats.org/officeDocument/2006/relationships/image" Target="../media/image303.png"/><Relationship Id="rId42" Type="http://schemas.openxmlformats.org/officeDocument/2006/relationships/image" Target="../media/image307.png"/><Relationship Id="rId7" Type="http://schemas.openxmlformats.org/officeDocument/2006/relationships/customXml" Target="../ink/ink317.xml"/><Relationship Id="rId2" Type="http://schemas.openxmlformats.org/officeDocument/2006/relationships/image" Target="../media/image287.png"/><Relationship Id="rId16" Type="http://schemas.openxmlformats.org/officeDocument/2006/relationships/image" Target="../media/image294.png"/><Relationship Id="rId20" Type="http://schemas.openxmlformats.org/officeDocument/2006/relationships/image" Target="../media/image296.png"/><Relationship Id="rId29" Type="http://schemas.openxmlformats.org/officeDocument/2006/relationships/customXml" Target="../ink/ink328.xml"/><Relationship Id="rId41" Type="http://schemas.openxmlformats.org/officeDocument/2006/relationships/customXml" Target="../ink/ink334.xml"/><Relationship Id="rId1" Type="http://schemas.openxmlformats.org/officeDocument/2006/relationships/slideLayout" Target="../slideLayouts/slideLayout2.xml"/><Relationship Id="rId6" Type="http://schemas.openxmlformats.org/officeDocument/2006/relationships/image" Target="../media/image289.png"/><Relationship Id="rId11" Type="http://schemas.openxmlformats.org/officeDocument/2006/relationships/customXml" Target="../ink/ink319.xml"/><Relationship Id="rId24" Type="http://schemas.openxmlformats.org/officeDocument/2006/relationships/image" Target="../media/image298.png"/><Relationship Id="rId32" Type="http://schemas.openxmlformats.org/officeDocument/2006/relationships/image" Target="../media/image302.png"/><Relationship Id="rId37" Type="http://schemas.openxmlformats.org/officeDocument/2006/relationships/customXml" Target="../ink/ink332.xml"/><Relationship Id="rId40" Type="http://schemas.openxmlformats.org/officeDocument/2006/relationships/image" Target="../media/image306.png"/><Relationship Id="rId5" Type="http://schemas.openxmlformats.org/officeDocument/2006/relationships/customXml" Target="../ink/ink316.xml"/><Relationship Id="rId15" Type="http://schemas.openxmlformats.org/officeDocument/2006/relationships/customXml" Target="../ink/ink321.xml"/><Relationship Id="rId23" Type="http://schemas.openxmlformats.org/officeDocument/2006/relationships/customXml" Target="../ink/ink325.xml"/><Relationship Id="rId28" Type="http://schemas.openxmlformats.org/officeDocument/2006/relationships/image" Target="../media/image300.png"/><Relationship Id="rId36" Type="http://schemas.openxmlformats.org/officeDocument/2006/relationships/image" Target="../media/image304.png"/><Relationship Id="rId10" Type="http://schemas.openxmlformats.org/officeDocument/2006/relationships/image" Target="../media/image291.png"/><Relationship Id="rId19" Type="http://schemas.openxmlformats.org/officeDocument/2006/relationships/customXml" Target="../ink/ink323.xml"/><Relationship Id="rId31" Type="http://schemas.openxmlformats.org/officeDocument/2006/relationships/customXml" Target="../ink/ink329.xml"/><Relationship Id="rId44" Type="http://schemas.openxmlformats.org/officeDocument/2006/relationships/image" Target="../media/image308.png"/><Relationship Id="rId4" Type="http://schemas.openxmlformats.org/officeDocument/2006/relationships/image" Target="../media/image288.png"/><Relationship Id="rId9" Type="http://schemas.openxmlformats.org/officeDocument/2006/relationships/customXml" Target="../ink/ink318.xml"/><Relationship Id="rId14" Type="http://schemas.openxmlformats.org/officeDocument/2006/relationships/image" Target="../media/image293.png"/><Relationship Id="rId22" Type="http://schemas.openxmlformats.org/officeDocument/2006/relationships/image" Target="../media/image297.png"/><Relationship Id="rId27" Type="http://schemas.openxmlformats.org/officeDocument/2006/relationships/customXml" Target="../ink/ink327.xml"/><Relationship Id="rId30" Type="http://schemas.openxmlformats.org/officeDocument/2006/relationships/image" Target="../media/image301.png"/><Relationship Id="rId35" Type="http://schemas.openxmlformats.org/officeDocument/2006/relationships/customXml" Target="../ink/ink331.xml"/><Relationship Id="rId43" Type="http://schemas.openxmlformats.org/officeDocument/2006/relationships/customXml" Target="../ink/ink335.xml"/><Relationship Id="rId8" Type="http://schemas.openxmlformats.org/officeDocument/2006/relationships/image" Target="../media/image290.png"/><Relationship Id="rId3" Type="http://schemas.openxmlformats.org/officeDocument/2006/relationships/customXml" Target="../ink/ink315.xml"/><Relationship Id="rId12" Type="http://schemas.openxmlformats.org/officeDocument/2006/relationships/image" Target="../media/image292.png"/><Relationship Id="rId17" Type="http://schemas.openxmlformats.org/officeDocument/2006/relationships/customXml" Target="../ink/ink322.xml"/><Relationship Id="rId25" Type="http://schemas.openxmlformats.org/officeDocument/2006/relationships/customXml" Target="../ink/ink326.xml"/><Relationship Id="rId33" Type="http://schemas.openxmlformats.org/officeDocument/2006/relationships/customXml" Target="../ink/ink330.xml"/><Relationship Id="rId38" Type="http://schemas.openxmlformats.org/officeDocument/2006/relationships/image" Target="../media/image305.png"/></Relationships>
</file>

<file path=ppt/slides/_rels/slide76.xml.rels><?xml version="1.0" encoding="UTF-8" standalone="yes"?>
<Relationships xmlns="http://schemas.openxmlformats.org/package/2006/relationships"><Relationship Id="rId8" Type="http://schemas.openxmlformats.org/officeDocument/2006/relationships/customXml" Target="../ink/ink339.xml"/><Relationship Id="rId13" Type="http://schemas.openxmlformats.org/officeDocument/2006/relationships/customXml" Target="../ink/ink343.xml"/><Relationship Id="rId3" Type="http://schemas.openxmlformats.org/officeDocument/2006/relationships/image" Target="../media/image119.png"/><Relationship Id="rId7" Type="http://schemas.openxmlformats.org/officeDocument/2006/relationships/image" Target="../media/image121.png"/><Relationship Id="rId12" Type="http://schemas.openxmlformats.org/officeDocument/2006/relationships/image" Target="../media/image199.png"/><Relationship Id="rId17" Type="http://schemas.openxmlformats.org/officeDocument/2006/relationships/image" Target="../media/image309.png"/><Relationship Id="rId2" Type="http://schemas.openxmlformats.org/officeDocument/2006/relationships/customXml" Target="../ink/ink336.xml"/><Relationship Id="rId16"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customXml" Target="../ink/ink338.xml"/><Relationship Id="rId11" Type="http://schemas.openxmlformats.org/officeDocument/2006/relationships/customXml" Target="../ink/ink342.xml"/><Relationship Id="rId5" Type="http://schemas.openxmlformats.org/officeDocument/2006/relationships/image" Target="../media/image120.png"/><Relationship Id="rId15" Type="http://schemas.openxmlformats.org/officeDocument/2006/relationships/customXml" Target="../ink/ink344.xml"/><Relationship Id="rId10" Type="http://schemas.openxmlformats.org/officeDocument/2006/relationships/customXml" Target="../ink/ink341.xml"/><Relationship Id="rId4" Type="http://schemas.openxmlformats.org/officeDocument/2006/relationships/customXml" Target="../ink/ink337.xml"/><Relationship Id="rId9" Type="http://schemas.openxmlformats.org/officeDocument/2006/relationships/customXml" Target="../ink/ink340.xml"/><Relationship Id="rId14" Type="http://schemas.openxmlformats.org/officeDocument/2006/relationships/image" Target="../media/image200.png"/></Relationships>
</file>

<file path=ppt/slides/_rels/slide7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345.xml"/><Relationship Id="rId1" Type="http://schemas.openxmlformats.org/officeDocument/2006/relationships/slideLayout" Target="../slideLayouts/slideLayout2.xml"/><Relationship Id="rId4" Type="http://schemas.openxmlformats.org/officeDocument/2006/relationships/customXml" Target="../ink/ink346.xml"/></Relationships>
</file>

<file path=ppt/slides/_rels/slide78.xml.rels><?xml version="1.0" encoding="UTF-8" standalone="yes"?>
<Relationships xmlns="http://schemas.openxmlformats.org/package/2006/relationships"><Relationship Id="rId8" Type="http://schemas.openxmlformats.org/officeDocument/2006/relationships/image" Target="../media/image313.png"/><Relationship Id="rId13" Type="http://schemas.openxmlformats.org/officeDocument/2006/relationships/customXml" Target="../ink/ink352.xml"/><Relationship Id="rId18" Type="http://schemas.openxmlformats.org/officeDocument/2006/relationships/image" Target="../media/image318.png"/><Relationship Id="rId3" Type="http://schemas.openxmlformats.org/officeDocument/2006/relationships/customXml" Target="../ink/ink347.xml"/><Relationship Id="rId7" Type="http://schemas.openxmlformats.org/officeDocument/2006/relationships/customXml" Target="../ink/ink349.xml"/><Relationship Id="rId12" Type="http://schemas.openxmlformats.org/officeDocument/2006/relationships/image" Target="../media/image315.png"/><Relationship Id="rId17" Type="http://schemas.openxmlformats.org/officeDocument/2006/relationships/customXml" Target="../ink/ink354.xml"/><Relationship Id="rId2" Type="http://schemas.openxmlformats.org/officeDocument/2006/relationships/image" Target="../media/image310.png"/><Relationship Id="rId16" Type="http://schemas.openxmlformats.org/officeDocument/2006/relationships/image" Target="../media/image317.png"/><Relationship Id="rId1" Type="http://schemas.openxmlformats.org/officeDocument/2006/relationships/slideLayout" Target="../slideLayouts/slideLayout2.xml"/><Relationship Id="rId6" Type="http://schemas.openxmlformats.org/officeDocument/2006/relationships/image" Target="../media/image312.png"/><Relationship Id="rId11" Type="http://schemas.openxmlformats.org/officeDocument/2006/relationships/customXml" Target="../ink/ink351.xml"/><Relationship Id="rId5" Type="http://schemas.openxmlformats.org/officeDocument/2006/relationships/customXml" Target="../ink/ink348.xml"/><Relationship Id="rId15" Type="http://schemas.openxmlformats.org/officeDocument/2006/relationships/customXml" Target="../ink/ink353.xml"/><Relationship Id="rId10" Type="http://schemas.openxmlformats.org/officeDocument/2006/relationships/image" Target="../media/image314.png"/><Relationship Id="rId4" Type="http://schemas.openxmlformats.org/officeDocument/2006/relationships/image" Target="../media/image311.png"/><Relationship Id="rId9" Type="http://schemas.openxmlformats.org/officeDocument/2006/relationships/customXml" Target="../ink/ink350.xml"/><Relationship Id="rId14" Type="http://schemas.openxmlformats.org/officeDocument/2006/relationships/image" Target="../media/image316.png"/></Relationships>
</file>

<file path=ppt/slides/_rels/slide79.xml.rels><?xml version="1.0" encoding="UTF-8" standalone="yes"?>
<Relationships xmlns="http://schemas.openxmlformats.org/package/2006/relationships"><Relationship Id="rId8" Type="http://schemas.openxmlformats.org/officeDocument/2006/relationships/customXml" Target="../ink/ink358.xml"/><Relationship Id="rId13" Type="http://schemas.openxmlformats.org/officeDocument/2006/relationships/customXml" Target="../ink/ink362.xml"/><Relationship Id="rId18" Type="http://schemas.openxmlformats.org/officeDocument/2006/relationships/customXml" Target="../ink/ink364.xml"/><Relationship Id="rId3" Type="http://schemas.openxmlformats.org/officeDocument/2006/relationships/image" Target="../media/image119.png"/><Relationship Id="rId7" Type="http://schemas.openxmlformats.org/officeDocument/2006/relationships/image" Target="../media/image121.png"/><Relationship Id="rId12" Type="http://schemas.openxmlformats.org/officeDocument/2006/relationships/image" Target="../media/image199.png"/><Relationship Id="rId17" Type="http://schemas.openxmlformats.org/officeDocument/2006/relationships/image" Target="../media/image319.png"/><Relationship Id="rId2" Type="http://schemas.openxmlformats.org/officeDocument/2006/relationships/customXml" Target="../ink/ink355.xml"/><Relationship Id="rId16"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customXml" Target="../ink/ink357.xml"/><Relationship Id="rId11" Type="http://schemas.openxmlformats.org/officeDocument/2006/relationships/customXml" Target="../ink/ink361.xml"/><Relationship Id="rId5" Type="http://schemas.openxmlformats.org/officeDocument/2006/relationships/image" Target="../media/image120.png"/><Relationship Id="rId15" Type="http://schemas.openxmlformats.org/officeDocument/2006/relationships/customXml" Target="../ink/ink363.xml"/><Relationship Id="rId10" Type="http://schemas.openxmlformats.org/officeDocument/2006/relationships/customXml" Target="../ink/ink360.xml"/><Relationship Id="rId19" Type="http://schemas.openxmlformats.org/officeDocument/2006/relationships/image" Target="../media/image321.png"/><Relationship Id="rId4" Type="http://schemas.openxmlformats.org/officeDocument/2006/relationships/customXml" Target="../ink/ink356.xml"/><Relationship Id="rId9" Type="http://schemas.openxmlformats.org/officeDocument/2006/relationships/customXml" Target="../ink/ink359.xml"/><Relationship Id="rId14" Type="http://schemas.openxmlformats.org/officeDocument/2006/relationships/image" Target="../media/image200.png"/></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365.xml"/><Relationship Id="rId1" Type="http://schemas.openxmlformats.org/officeDocument/2006/relationships/slideLayout" Target="../slideLayouts/slideLayout2.xml"/><Relationship Id="rId4" Type="http://schemas.openxmlformats.org/officeDocument/2006/relationships/customXml" Target="../ink/ink366.xml"/></Relationships>
</file>

<file path=ppt/slides/_rels/slide82.xml.rels><?xml version="1.0" encoding="UTF-8" standalone="yes"?>
<Relationships xmlns="http://schemas.openxmlformats.org/package/2006/relationships"><Relationship Id="rId8" Type="http://schemas.openxmlformats.org/officeDocument/2006/relationships/image" Target="../media/image326.png"/><Relationship Id="rId13" Type="http://schemas.openxmlformats.org/officeDocument/2006/relationships/customXml" Target="../ink/ink372.xml"/><Relationship Id="rId18" Type="http://schemas.openxmlformats.org/officeDocument/2006/relationships/image" Target="../media/image331.png"/><Relationship Id="rId3" Type="http://schemas.openxmlformats.org/officeDocument/2006/relationships/customXml" Target="../ink/ink367.xml"/><Relationship Id="rId7" Type="http://schemas.openxmlformats.org/officeDocument/2006/relationships/customXml" Target="../ink/ink369.xml"/><Relationship Id="rId12" Type="http://schemas.openxmlformats.org/officeDocument/2006/relationships/image" Target="../media/image328.png"/><Relationship Id="rId17" Type="http://schemas.openxmlformats.org/officeDocument/2006/relationships/customXml" Target="../ink/ink374.xml"/><Relationship Id="rId2" Type="http://schemas.openxmlformats.org/officeDocument/2006/relationships/image" Target="../media/image323.png"/><Relationship Id="rId16" Type="http://schemas.openxmlformats.org/officeDocument/2006/relationships/image" Target="../media/image330.png"/><Relationship Id="rId1" Type="http://schemas.openxmlformats.org/officeDocument/2006/relationships/slideLayout" Target="../slideLayouts/slideLayout2.xml"/><Relationship Id="rId6" Type="http://schemas.openxmlformats.org/officeDocument/2006/relationships/image" Target="../media/image325.png"/><Relationship Id="rId11" Type="http://schemas.openxmlformats.org/officeDocument/2006/relationships/customXml" Target="../ink/ink371.xml"/><Relationship Id="rId5" Type="http://schemas.openxmlformats.org/officeDocument/2006/relationships/customXml" Target="../ink/ink368.xml"/><Relationship Id="rId15" Type="http://schemas.openxmlformats.org/officeDocument/2006/relationships/customXml" Target="../ink/ink373.xml"/><Relationship Id="rId10" Type="http://schemas.openxmlformats.org/officeDocument/2006/relationships/image" Target="../media/image327.png"/><Relationship Id="rId4" Type="http://schemas.openxmlformats.org/officeDocument/2006/relationships/image" Target="../media/image324.png"/><Relationship Id="rId9" Type="http://schemas.openxmlformats.org/officeDocument/2006/relationships/customXml" Target="../ink/ink370.xml"/><Relationship Id="rId14" Type="http://schemas.openxmlformats.org/officeDocument/2006/relationships/image" Target="../media/image329.png"/></Relationships>
</file>

<file path=ppt/slides/_rels/slide83.xml.rels><?xml version="1.0" encoding="UTF-8" standalone="yes"?>
<Relationships xmlns="http://schemas.openxmlformats.org/package/2006/relationships"><Relationship Id="rId8" Type="http://schemas.openxmlformats.org/officeDocument/2006/relationships/customXml" Target="../ink/ink378.xml"/><Relationship Id="rId13" Type="http://schemas.openxmlformats.org/officeDocument/2006/relationships/customXml" Target="../ink/ink382.xml"/><Relationship Id="rId3" Type="http://schemas.openxmlformats.org/officeDocument/2006/relationships/image" Target="../media/image119.png"/><Relationship Id="rId7" Type="http://schemas.openxmlformats.org/officeDocument/2006/relationships/image" Target="../media/image121.png"/><Relationship Id="rId12" Type="http://schemas.openxmlformats.org/officeDocument/2006/relationships/image" Target="../media/image199.png"/><Relationship Id="rId17" Type="http://schemas.openxmlformats.org/officeDocument/2006/relationships/customXml" Target="../ink/ink384.xml"/><Relationship Id="rId2" Type="http://schemas.openxmlformats.org/officeDocument/2006/relationships/customXml" Target="../ink/ink375.xml"/><Relationship Id="rId16" Type="http://schemas.openxmlformats.org/officeDocument/2006/relationships/image" Target="../media/image201.png"/><Relationship Id="rId20" Type="http://schemas.openxmlformats.org/officeDocument/2006/relationships/image" Target="../media/image332.png"/><Relationship Id="rId1" Type="http://schemas.openxmlformats.org/officeDocument/2006/relationships/slideLayout" Target="../slideLayouts/slideLayout2.xml"/><Relationship Id="rId6" Type="http://schemas.openxmlformats.org/officeDocument/2006/relationships/customXml" Target="../ink/ink377.xml"/><Relationship Id="rId11" Type="http://schemas.openxmlformats.org/officeDocument/2006/relationships/customXml" Target="../ink/ink381.xml"/><Relationship Id="rId5" Type="http://schemas.openxmlformats.org/officeDocument/2006/relationships/image" Target="../media/image120.png"/><Relationship Id="rId15" Type="http://schemas.openxmlformats.org/officeDocument/2006/relationships/customXml" Target="../ink/ink383.xml"/><Relationship Id="rId10" Type="http://schemas.openxmlformats.org/officeDocument/2006/relationships/customXml" Target="../ink/ink380.xml"/><Relationship Id="rId19" Type="http://schemas.openxmlformats.org/officeDocument/2006/relationships/image" Target="../media/image321.png"/><Relationship Id="rId4" Type="http://schemas.openxmlformats.org/officeDocument/2006/relationships/customXml" Target="../ink/ink376.xml"/><Relationship Id="rId9" Type="http://schemas.openxmlformats.org/officeDocument/2006/relationships/customXml" Target="../ink/ink379.xml"/><Relationship Id="rId14" Type="http://schemas.openxmlformats.org/officeDocument/2006/relationships/image" Target="../media/image200.png"/></Relationships>
</file>

<file path=ppt/slides/_rels/slide8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385.xml"/><Relationship Id="rId1" Type="http://schemas.openxmlformats.org/officeDocument/2006/relationships/slideLayout" Target="../slideLayouts/slideLayout2.xml"/><Relationship Id="rId4" Type="http://schemas.openxmlformats.org/officeDocument/2006/relationships/customXml" Target="../ink/ink386.xml"/></Relationships>
</file>

<file path=ppt/slides/_rels/slide85.xml.rels><?xml version="1.0" encoding="UTF-8" standalone="yes"?>
<Relationships xmlns="http://schemas.openxmlformats.org/package/2006/relationships"><Relationship Id="rId8" Type="http://schemas.openxmlformats.org/officeDocument/2006/relationships/image" Target="../media/image336.png"/><Relationship Id="rId13" Type="http://schemas.openxmlformats.org/officeDocument/2006/relationships/customXml" Target="../ink/ink392.xml"/><Relationship Id="rId18" Type="http://schemas.openxmlformats.org/officeDocument/2006/relationships/image" Target="../media/image341.png"/><Relationship Id="rId26" Type="http://schemas.openxmlformats.org/officeDocument/2006/relationships/image" Target="../media/image345.png"/><Relationship Id="rId3" Type="http://schemas.openxmlformats.org/officeDocument/2006/relationships/customXml" Target="../ink/ink387.xml"/><Relationship Id="rId21" Type="http://schemas.openxmlformats.org/officeDocument/2006/relationships/customXml" Target="../ink/ink396.xml"/><Relationship Id="rId7" Type="http://schemas.openxmlformats.org/officeDocument/2006/relationships/customXml" Target="../ink/ink389.xml"/><Relationship Id="rId12" Type="http://schemas.openxmlformats.org/officeDocument/2006/relationships/image" Target="../media/image338.png"/><Relationship Id="rId17" Type="http://schemas.openxmlformats.org/officeDocument/2006/relationships/customXml" Target="../ink/ink394.xml"/><Relationship Id="rId25" Type="http://schemas.openxmlformats.org/officeDocument/2006/relationships/customXml" Target="../ink/ink398.xml"/><Relationship Id="rId2" Type="http://schemas.openxmlformats.org/officeDocument/2006/relationships/image" Target="../media/image333.png"/><Relationship Id="rId16" Type="http://schemas.openxmlformats.org/officeDocument/2006/relationships/image" Target="../media/image340.png"/><Relationship Id="rId20" Type="http://schemas.openxmlformats.org/officeDocument/2006/relationships/image" Target="../media/image342.png"/><Relationship Id="rId1" Type="http://schemas.openxmlformats.org/officeDocument/2006/relationships/slideLayout" Target="../slideLayouts/slideLayout2.xml"/><Relationship Id="rId6" Type="http://schemas.openxmlformats.org/officeDocument/2006/relationships/image" Target="../media/image335.png"/><Relationship Id="rId11" Type="http://schemas.openxmlformats.org/officeDocument/2006/relationships/customXml" Target="../ink/ink391.xml"/><Relationship Id="rId24" Type="http://schemas.openxmlformats.org/officeDocument/2006/relationships/image" Target="../media/image344.png"/><Relationship Id="rId5" Type="http://schemas.openxmlformats.org/officeDocument/2006/relationships/customXml" Target="../ink/ink388.xml"/><Relationship Id="rId15" Type="http://schemas.openxmlformats.org/officeDocument/2006/relationships/customXml" Target="../ink/ink393.xml"/><Relationship Id="rId23" Type="http://schemas.openxmlformats.org/officeDocument/2006/relationships/customXml" Target="../ink/ink397.xml"/><Relationship Id="rId10" Type="http://schemas.openxmlformats.org/officeDocument/2006/relationships/image" Target="../media/image337.png"/><Relationship Id="rId19" Type="http://schemas.openxmlformats.org/officeDocument/2006/relationships/customXml" Target="../ink/ink395.xml"/><Relationship Id="rId4" Type="http://schemas.openxmlformats.org/officeDocument/2006/relationships/image" Target="../media/image334.png"/><Relationship Id="rId9" Type="http://schemas.openxmlformats.org/officeDocument/2006/relationships/customXml" Target="../ink/ink390.xml"/><Relationship Id="rId14" Type="http://schemas.openxmlformats.org/officeDocument/2006/relationships/image" Target="../media/image339.png"/><Relationship Id="rId22" Type="http://schemas.openxmlformats.org/officeDocument/2006/relationships/image" Target="../media/image343.png"/></Relationships>
</file>

<file path=ppt/slides/_rels/slide86.xml.rels><?xml version="1.0" encoding="UTF-8" standalone="yes"?>
<Relationships xmlns="http://schemas.openxmlformats.org/package/2006/relationships"><Relationship Id="rId8" Type="http://schemas.openxmlformats.org/officeDocument/2006/relationships/customXml" Target="../ink/ink402.xml"/><Relationship Id="rId13" Type="http://schemas.openxmlformats.org/officeDocument/2006/relationships/customXml" Target="../ink/ink406.xml"/><Relationship Id="rId3" Type="http://schemas.openxmlformats.org/officeDocument/2006/relationships/image" Target="../media/image119.png"/><Relationship Id="rId7" Type="http://schemas.openxmlformats.org/officeDocument/2006/relationships/image" Target="../media/image121.png"/><Relationship Id="rId12" Type="http://schemas.openxmlformats.org/officeDocument/2006/relationships/image" Target="../media/image199.png"/><Relationship Id="rId17" Type="http://schemas.openxmlformats.org/officeDocument/2006/relationships/customXml" Target="../ink/ink408.xml"/><Relationship Id="rId2" Type="http://schemas.openxmlformats.org/officeDocument/2006/relationships/customXml" Target="../ink/ink399.xml"/><Relationship Id="rId16" Type="http://schemas.openxmlformats.org/officeDocument/2006/relationships/image" Target="../media/image201.png"/><Relationship Id="rId20" Type="http://schemas.openxmlformats.org/officeDocument/2006/relationships/image" Target="../media/image346.png"/><Relationship Id="rId1" Type="http://schemas.openxmlformats.org/officeDocument/2006/relationships/slideLayout" Target="../slideLayouts/slideLayout2.xml"/><Relationship Id="rId6" Type="http://schemas.openxmlformats.org/officeDocument/2006/relationships/customXml" Target="../ink/ink401.xml"/><Relationship Id="rId11" Type="http://schemas.openxmlformats.org/officeDocument/2006/relationships/customXml" Target="../ink/ink405.xml"/><Relationship Id="rId5" Type="http://schemas.openxmlformats.org/officeDocument/2006/relationships/image" Target="../media/image120.png"/><Relationship Id="rId15" Type="http://schemas.openxmlformats.org/officeDocument/2006/relationships/customXml" Target="../ink/ink407.xml"/><Relationship Id="rId10" Type="http://schemas.openxmlformats.org/officeDocument/2006/relationships/customXml" Target="../ink/ink404.xml"/><Relationship Id="rId19" Type="http://schemas.openxmlformats.org/officeDocument/2006/relationships/image" Target="../media/image321.png"/><Relationship Id="rId4" Type="http://schemas.openxmlformats.org/officeDocument/2006/relationships/customXml" Target="../ink/ink400.xml"/><Relationship Id="rId9" Type="http://schemas.openxmlformats.org/officeDocument/2006/relationships/customXml" Target="../ink/ink403.xml"/><Relationship Id="rId14" Type="http://schemas.openxmlformats.org/officeDocument/2006/relationships/image" Target="../media/image200.png"/></Relationships>
</file>

<file path=ppt/slides/_rels/slide8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409.xml"/><Relationship Id="rId1" Type="http://schemas.openxmlformats.org/officeDocument/2006/relationships/slideLayout" Target="../slideLayouts/slideLayout2.xml"/><Relationship Id="rId4" Type="http://schemas.openxmlformats.org/officeDocument/2006/relationships/customXml" Target="../ink/ink410.xml"/></Relationships>
</file>

<file path=ppt/slides/_rels/slide88.xml.rels><?xml version="1.0" encoding="UTF-8" standalone="yes"?>
<Relationships xmlns="http://schemas.openxmlformats.org/package/2006/relationships"><Relationship Id="rId8" Type="http://schemas.openxmlformats.org/officeDocument/2006/relationships/image" Target="../media/image350.png"/><Relationship Id="rId13" Type="http://schemas.openxmlformats.org/officeDocument/2006/relationships/customXml" Target="../ink/ink416.xml"/><Relationship Id="rId3" Type="http://schemas.openxmlformats.org/officeDocument/2006/relationships/customXml" Target="../ink/ink411.xml"/><Relationship Id="rId7" Type="http://schemas.openxmlformats.org/officeDocument/2006/relationships/customXml" Target="../ink/ink413.xml"/><Relationship Id="rId12" Type="http://schemas.openxmlformats.org/officeDocument/2006/relationships/image" Target="../media/image352.png"/><Relationship Id="rId2" Type="http://schemas.openxmlformats.org/officeDocument/2006/relationships/image" Target="../media/image347.png"/><Relationship Id="rId1" Type="http://schemas.openxmlformats.org/officeDocument/2006/relationships/slideLayout" Target="../slideLayouts/slideLayout2.xml"/><Relationship Id="rId6" Type="http://schemas.openxmlformats.org/officeDocument/2006/relationships/image" Target="../media/image349.png"/><Relationship Id="rId11" Type="http://schemas.openxmlformats.org/officeDocument/2006/relationships/customXml" Target="../ink/ink415.xml"/><Relationship Id="rId5" Type="http://schemas.openxmlformats.org/officeDocument/2006/relationships/customXml" Target="../ink/ink412.xml"/><Relationship Id="rId10" Type="http://schemas.openxmlformats.org/officeDocument/2006/relationships/image" Target="../media/image351.png"/><Relationship Id="rId4" Type="http://schemas.openxmlformats.org/officeDocument/2006/relationships/image" Target="../media/image348.png"/><Relationship Id="rId9" Type="http://schemas.openxmlformats.org/officeDocument/2006/relationships/customXml" Target="../ink/ink414.xml"/><Relationship Id="rId14" Type="http://schemas.openxmlformats.org/officeDocument/2006/relationships/image" Target="../media/image353.png"/></Relationships>
</file>

<file path=ppt/slides/_rels/slide8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417.xml"/><Relationship Id="rId1" Type="http://schemas.openxmlformats.org/officeDocument/2006/relationships/slideLayout" Target="../slideLayouts/slideLayout2.xml"/><Relationship Id="rId4" Type="http://schemas.openxmlformats.org/officeDocument/2006/relationships/customXml" Target="../ink/ink418.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5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419.xml"/><Relationship Id="rId1" Type="http://schemas.openxmlformats.org/officeDocument/2006/relationships/slideLayout" Target="../slideLayouts/slideLayout2.xml"/><Relationship Id="rId4" Type="http://schemas.openxmlformats.org/officeDocument/2006/relationships/customXml" Target="../ink/ink420.xml"/></Relationships>
</file>

<file path=ppt/slides/_rels/slide92.xml.rels><?xml version="1.0" encoding="UTF-8" standalone="yes"?>
<Relationships xmlns="http://schemas.openxmlformats.org/package/2006/relationships"><Relationship Id="rId8" Type="http://schemas.openxmlformats.org/officeDocument/2006/relationships/image" Target="../media/image358.png"/><Relationship Id="rId13" Type="http://schemas.openxmlformats.org/officeDocument/2006/relationships/customXml" Target="../ink/ink426.xml"/><Relationship Id="rId3" Type="http://schemas.openxmlformats.org/officeDocument/2006/relationships/customXml" Target="../ink/ink421.xml"/><Relationship Id="rId7" Type="http://schemas.openxmlformats.org/officeDocument/2006/relationships/customXml" Target="../ink/ink423.xml"/><Relationship Id="rId12" Type="http://schemas.openxmlformats.org/officeDocument/2006/relationships/image" Target="../media/image360.png"/><Relationship Id="rId2" Type="http://schemas.openxmlformats.org/officeDocument/2006/relationships/image" Target="../media/image355.png"/><Relationship Id="rId16" Type="http://schemas.openxmlformats.org/officeDocument/2006/relationships/image" Target="../media/image362.png"/><Relationship Id="rId1" Type="http://schemas.openxmlformats.org/officeDocument/2006/relationships/slideLayout" Target="../slideLayouts/slideLayout2.xml"/><Relationship Id="rId6" Type="http://schemas.openxmlformats.org/officeDocument/2006/relationships/image" Target="../media/image357.png"/><Relationship Id="rId11" Type="http://schemas.openxmlformats.org/officeDocument/2006/relationships/customXml" Target="../ink/ink425.xml"/><Relationship Id="rId5" Type="http://schemas.openxmlformats.org/officeDocument/2006/relationships/customXml" Target="../ink/ink422.xml"/><Relationship Id="rId15" Type="http://schemas.openxmlformats.org/officeDocument/2006/relationships/customXml" Target="../ink/ink427.xml"/><Relationship Id="rId10" Type="http://schemas.openxmlformats.org/officeDocument/2006/relationships/image" Target="../media/image359.png"/><Relationship Id="rId4" Type="http://schemas.openxmlformats.org/officeDocument/2006/relationships/image" Target="../media/image356.png"/><Relationship Id="rId9" Type="http://schemas.openxmlformats.org/officeDocument/2006/relationships/customXml" Target="../ink/ink424.xml"/><Relationship Id="rId14" Type="http://schemas.openxmlformats.org/officeDocument/2006/relationships/image" Target="../media/image361.png"/></Relationships>
</file>

<file path=ppt/slides/_rels/slide93.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image" Target="../media/image36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428.xml"/><Relationship Id="rId1" Type="http://schemas.openxmlformats.org/officeDocument/2006/relationships/slideLayout" Target="../slideLayouts/slideLayout2.xml"/><Relationship Id="rId4" Type="http://schemas.openxmlformats.org/officeDocument/2006/relationships/customXml" Target="../ink/ink429.xml"/></Relationships>
</file>

<file path=ppt/slides/_rels/slide95.xml.rels><?xml version="1.0" encoding="UTF-8" standalone="yes"?>
<Relationships xmlns="http://schemas.openxmlformats.org/package/2006/relationships"><Relationship Id="rId8" Type="http://schemas.openxmlformats.org/officeDocument/2006/relationships/image" Target="../media/image368.png"/><Relationship Id="rId3" Type="http://schemas.openxmlformats.org/officeDocument/2006/relationships/customXml" Target="../ink/ink430.xml"/><Relationship Id="rId7" Type="http://schemas.openxmlformats.org/officeDocument/2006/relationships/customXml" Target="../ink/ink432.xml"/><Relationship Id="rId12" Type="http://schemas.openxmlformats.org/officeDocument/2006/relationships/image" Target="../media/image370.png"/><Relationship Id="rId2" Type="http://schemas.openxmlformats.org/officeDocument/2006/relationships/image" Target="../media/image365.png"/><Relationship Id="rId1" Type="http://schemas.openxmlformats.org/officeDocument/2006/relationships/slideLayout" Target="../slideLayouts/slideLayout2.xml"/><Relationship Id="rId6" Type="http://schemas.openxmlformats.org/officeDocument/2006/relationships/image" Target="../media/image367.png"/><Relationship Id="rId11" Type="http://schemas.openxmlformats.org/officeDocument/2006/relationships/customXml" Target="../ink/ink434.xml"/><Relationship Id="rId5" Type="http://schemas.openxmlformats.org/officeDocument/2006/relationships/customXml" Target="../ink/ink431.xml"/><Relationship Id="rId10" Type="http://schemas.openxmlformats.org/officeDocument/2006/relationships/image" Target="../media/image369.png"/><Relationship Id="rId4" Type="http://schemas.openxmlformats.org/officeDocument/2006/relationships/image" Target="../media/image366.png"/><Relationship Id="rId9" Type="http://schemas.openxmlformats.org/officeDocument/2006/relationships/customXml" Target="../ink/ink433.xml"/></Relationships>
</file>

<file path=ppt/slides/_rels/slide9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435.xml"/><Relationship Id="rId1" Type="http://schemas.openxmlformats.org/officeDocument/2006/relationships/slideLayout" Target="../slideLayouts/slideLayout2.xml"/><Relationship Id="rId4" Type="http://schemas.openxmlformats.org/officeDocument/2006/relationships/customXml" Target="../ink/ink436.xml"/></Relationships>
</file>

<file path=ppt/slides/_rels/slide97.xml.rels><?xml version="1.0" encoding="UTF-8" standalone="yes"?>
<Relationships xmlns="http://schemas.openxmlformats.org/package/2006/relationships"><Relationship Id="rId8" Type="http://schemas.openxmlformats.org/officeDocument/2006/relationships/image" Target="../media/image374.png"/><Relationship Id="rId13" Type="http://schemas.openxmlformats.org/officeDocument/2006/relationships/customXml" Target="../ink/ink442.xml"/><Relationship Id="rId18" Type="http://schemas.openxmlformats.org/officeDocument/2006/relationships/image" Target="../media/image379.png"/><Relationship Id="rId26" Type="http://schemas.openxmlformats.org/officeDocument/2006/relationships/image" Target="../media/image383.png"/><Relationship Id="rId3" Type="http://schemas.openxmlformats.org/officeDocument/2006/relationships/customXml" Target="../ink/ink437.xml"/><Relationship Id="rId21" Type="http://schemas.openxmlformats.org/officeDocument/2006/relationships/customXml" Target="../ink/ink446.xml"/><Relationship Id="rId7" Type="http://schemas.openxmlformats.org/officeDocument/2006/relationships/customXml" Target="../ink/ink439.xml"/><Relationship Id="rId12" Type="http://schemas.openxmlformats.org/officeDocument/2006/relationships/image" Target="../media/image376.png"/><Relationship Id="rId17" Type="http://schemas.openxmlformats.org/officeDocument/2006/relationships/customXml" Target="../ink/ink444.xml"/><Relationship Id="rId25" Type="http://schemas.openxmlformats.org/officeDocument/2006/relationships/customXml" Target="../ink/ink448.xml"/><Relationship Id="rId2" Type="http://schemas.openxmlformats.org/officeDocument/2006/relationships/image" Target="../media/image371.png"/><Relationship Id="rId16" Type="http://schemas.openxmlformats.org/officeDocument/2006/relationships/image" Target="../media/image378.png"/><Relationship Id="rId20" Type="http://schemas.openxmlformats.org/officeDocument/2006/relationships/image" Target="../media/image380.png"/><Relationship Id="rId1" Type="http://schemas.openxmlformats.org/officeDocument/2006/relationships/slideLayout" Target="../slideLayouts/slideLayout2.xml"/><Relationship Id="rId6" Type="http://schemas.openxmlformats.org/officeDocument/2006/relationships/image" Target="../media/image373.png"/><Relationship Id="rId11" Type="http://schemas.openxmlformats.org/officeDocument/2006/relationships/customXml" Target="../ink/ink441.xml"/><Relationship Id="rId24" Type="http://schemas.openxmlformats.org/officeDocument/2006/relationships/image" Target="../media/image382.png"/><Relationship Id="rId5" Type="http://schemas.openxmlformats.org/officeDocument/2006/relationships/customXml" Target="../ink/ink438.xml"/><Relationship Id="rId15" Type="http://schemas.openxmlformats.org/officeDocument/2006/relationships/customXml" Target="../ink/ink443.xml"/><Relationship Id="rId23" Type="http://schemas.openxmlformats.org/officeDocument/2006/relationships/customXml" Target="../ink/ink447.xml"/><Relationship Id="rId28" Type="http://schemas.openxmlformats.org/officeDocument/2006/relationships/image" Target="../media/image384.png"/><Relationship Id="rId10" Type="http://schemas.openxmlformats.org/officeDocument/2006/relationships/image" Target="../media/image375.png"/><Relationship Id="rId19" Type="http://schemas.openxmlformats.org/officeDocument/2006/relationships/customXml" Target="../ink/ink445.xml"/><Relationship Id="rId4" Type="http://schemas.openxmlformats.org/officeDocument/2006/relationships/image" Target="../media/image372.png"/><Relationship Id="rId9" Type="http://schemas.openxmlformats.org/officeDocument/2006/relationships/customXml" Target="../ink/ink440.xml"/><Relationship Id="rId14" Type="http://schemas.openxmlformats.org/officeDocument/2006/relationships/image" Target="../media/image377.png"/><Relationship Id="rId22" Type="http://schemas.openxmlformats.org/officeDocument/2006/relationships/image" Target="../media/image381.png"/><Relationship Id="rId27" Type="http://schemas.openxmlformats.org/officeDocument/2006/relationships/customXml" Target="../ink/ink449.xml"/></Relationships>
</file>

<file path=ppt/slides/_rels/slide98.xml.rels><?xml version="1.0" encoding="UTF-8" standalone="yes"?>
<Relationships xmlns="http://schemas.openxmlformats.org/package/2006/relationships"><Relationship Id="rId8" Type="http://schemas.openxmlformats.org/officeDocument/2006/relationships/customXml" Target="../ink/ink453.xml"/><Relationship Id="rId13" Type="http://schemas.openxmlformats.org/officeDocument/2006/relationships/customXml" Target="../ink/ink457.xml"/><Relationship Id="rId3" Type="http://schemas.openxmlformats.org/officeDocument/2006/relationships/image" Target="../media/image119.png"/><Relationship Id="rId7" Type="http://schemas.openxmlformats.org/officeDocument/2006/relationships/image" Target="../media/image121.png"/><Relationship Id="rId12" Type="http://schemas.openxmlformats.org/officeDocument/2006/relationships/image" Target="../media/image199.png"/><Relationship Id="rId17" Type="http://schemas.openxmlformats.org/officeDocument/2006/relationships/customXml" Target="../ink/ink459.xml"/><Relationship Id="rId2" Type="http://schemas.openxmlformats.org/officeDocument/2006/relationships/customXml" Target="../ink/ink450.xml"/><Relationship Id="rId16" Type="http://schemas.openxmlformats.org/officeDocument/2006/relationships/image" Target="../media/image201.png"/><Relationship Id="rId20" Type="http://schemas.openxmlformats.org/officeDocument/2006/relationships/image" Target="../media/image385.png"/><Relationship Id="rId1" Type="http://schemas.openxmlformats.org/officeDocument/2006/relationships/slideLayout" Target="../slideLayouts/slideLayout2.xml"/><Relationship Id="rId6" Type="http://schemas.openxmlformats.org/officeDocument/2006/relationships/customXml" Target="../ink/ink452.xml"/><Relationship Id="rId11" Type="http://schemas.openxmlformats.org/officeDocument/2006/relationships/customXml" Target="../ink/ink456.xml"/><Relationship Id="rId5" Type="http://schemas.openxmlformats.org/officeDocument/2006/relationships/image" Target="../media/image120.png"/><Relationship Id="rId15" Type="http://schemas.openxmlformats.org/officeDocument/2006/relationships/customXml" Target="../ink/ink458.xml"/><Relationship Id="rId10" Type="http://schemas.openxmlformats.org/officeDocument/2006/relationships/customXml" Target="../ink/ink455.xml"/><Relationship Id="rId19" Type="http://schemas.openxmlformats.org/officeDocument/2006/relationships/image" Target="../media/image321.png"/><Relationship Id="rId4" Type="http://schemas.openxmlformats.org/officeDocument/2006/relationships/customXml" Target="../ink/ink451.xml"/><Relationship Id="rId9" Type="http://schemas.openxmlformats.org/officeDocument/2006/relationships/customXml" Target="../ink/ink454.xml"/><Relationship Id="rId14" Type="http://schemas.openxmlformats.org/officeDocument/2006/relationships/image" Target="../media/image200.png"/></Relationships>
</file>

<file path=ppt/slides/_rels/slide9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460.xml"/><Relationship Id="rId1" Type="http://schemas.openxmlformats.org/officeDocument/2006/relationships/slideLayout" Target="../slideLayouts/slideLayout2.xml"/><Relationship Id="rId4" Type="http://schemas.openxmlformats.org/officeDocument/2006/relationships/customXml" Target="../ink/ink4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B3D44E-A3A8-72F0-DA98-97A954808908}"/>
              </a:ext>
            </a:extLst>
          </p:cNvPr>
          <p:cNvSpPr>
            <a:spLocks noGrp="1"/>
          </p:cNvSpPr>
          <p:nvPr>
            <p:ph type="ctrTitle"/>
          </p:nvPr>
        </p:nvSpPr>
        <p:spPr/>
        <p:txBody>
          <a:bodyPr/>
          <a:lstStyle/>
          <a:p>
            <a:r>
              <a:rPr lang="es-AR" b="1" dirty="0"/>
              <a:t>COMPRENDER </a:t>
            </a:r>
            <a:br>
              <a:rPr lang="es-AR" b="1" dirty="0"/>
            </a:br>
            <a:r>
              <a:rPr lang="es-AR" b="1" dirty="0"/>
              <a:t>IDEAS</a:t>
            </a:r>
          </a:p>
        </p:txBody>
      </p:sp>
      <p:sp>
        <p:nvSpPr>
          <p:cNvPr id="3" name="Subtítulo 2">
            <a:extLst>
              <a:ext uri="{FF2B5EF4-FFF2-40B4-BE49-F238E27FC236}">
                <a16:creationId xmlns:a16="http://schemas.microsoft.com/office/drawing/2014/main" id="{B99B31BA-A8AD-2E98-11D6-3080E43175FF}"/>
              </a:ext>
            </a:extLst>
          </p:cNvPr>
          <p:cNvSpPr>
            <a:spLocks noGrp="1"/>
          </p:cNvSpPr>
          <p:nvPr>
            <p:ph type="subTitle" idx="1"/>
          </p:nvPr>
        </p:nvSpPr>
        <p:spPr>
          <a:xfrm>
            <a:off x="1709530" y="3971234"/>
            <a:ext cx="8767860" cy="1388165"/>
          </a:xfrm>
        </p:spPr>
        <p:txBody>
          <a:bodyPr/>
          <a:lstStyle/>
          <a:p>
            <a:r>
              <a:rPr lang="es-AR" dirty="0">
                <a:latin typeface="Consolas" panose="020B0609020204030204" pitchFamily="49" charset="0"/>
              </a:rPr>
              <a:t>utilizando técnicas de Modelado de Tópicos</a:t>
            </a:r>
          </a:p>
        </p:txBody>
      </p:sp>
    </p:spTree>
    <p:extLst>
      <p:ext uri="{BB962C8B-B14F-4D97-AF65-F5344CB8AC3E}">
        <p14:creationId xmlns:p14="http://schemas.microsoft.com/office/powerpoint/2010/main" val="37930509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E1B92B-E432-D48F-BF78-3FA9FB83E462}"/>
              </a:ext>
            </a:extLst>
          </p:cNvPr>
          <p:cNvSpPr>
            <a:spLocks noGrp="1"/>
          </p:cNvSpPr>
          <p:nvPr>
            <p:ph type="title"/>
          </p:nvPr>
        </p:nvSpPr>
        <p:spPr>
          <a:xfrm>
            <a:off x="971709" y="304800"/>
            <a:ext cx="9875520" cy="1356360"/>
          </a:xfrm>
        </p:spPr>
        <p:txBody>
          <a:bodyPr/>
          <a:lstStyle/>
          <a:p>
            <a:pPr algn="ctr"/>
            <a:r>
              <a:rPr lang="es-AR" b="1" dirty="0"/>
              <a:t>Resultado</a:t>
            </a:r>
          </a:p>
        </p:txBody>
      </p:sp>
      <p:sp>
        <p:nvSpPr>
          <p:cNvPr id="3" name="Marcador de contenido 2">
            <a:extLst>
              <a:ext uri="{FF2B5EF4-FFF2-40B4-BE49-F238E27FC236}">
                <a16:creationId xmlns:a16="http://schemas.microsoft.com/office/drawing/2014/main" id="{34B2BDD9-D8E6-FEBD-E145-33F273772A8A}"/>
              </a:ext>
            </a:extLst>
          </p:cNvPr>
          <p:cNvSpPr>
            <a:spLocks noGrp="1"/>
          </p:cNvSpPr>
          <p:nvPr>
            <p:ph idx="1"/>
          </p:nvPr>
        </p:nvSpPr>
        <p:spPr>
          <a:xfrm>
            <a:off x="1058333" y="1919966"/>
            <a:ext cx="9872871" cy="4038600"/>
          </a:xfrm>
        </p:spPr>
        <p:txBody>
          <a:bodyPr/>
          <a:lstStyle/>
          <a:p>
            <a:r>
              <a:rPr lang="es-AR" dirty="0"/>
              <a:t>Para cada clúster de cada desafío, </a:t>
            </a:r>
            <a:r>
              <a:rPr lang="es-AR" dirty="0">
                <a:solidFill>
                  <a:schemeClr val="accent1">
                    <a:lumMod val="75000"/>
                  </a:schemeClr>
                </a:solidFill>
              </a:rPr>
              <a:t>devolver los </a:t>
            </a:r>
            <a:r>
              <a:rPr lang="es-AR" b="1" dirty="0">
                <a:solidFill>
                  <a:schemeClr val="accent1">
                    <a:lumMod val="75000"/>
                  </a:schemeClr>
                </a:solidFill>
              </a:rPr>
              <a:t>documentos ordenados de mayor a menor similitud coseno con su centroide.</a:t>
            </a:r>
          </a:p>
          <a:p>
            <a:r>
              <a:rPr lang="es-AR" dirty="0"/>
              <a:t>Así, los </a:t>
            </a:r>
            <a:r>
              <a:rPr lang="es-AR" b="1" dirty="0">
                <a:solidFill>
                  <a:schemeClr val="accent1">
                    <a:lumMod val="75000"/>
                  </a:schemeClr>
                </a:solidFill>
              </a:rPr>
              <a:t>documentos mas representativos</a:t>
            </a:r>
            <a:r>
              <a:rPr lang="es-AR" dirty="0"/>
              <a:t> del tópico se muestran primero.</a:t>
            </a:r>
          </a:p>
          <a:p>
            <a:endParaRPr lang="es-AR" dirty="0"/>
          </a:p>
          <a:p>
            <a:endParaRPr lang="es-AR" dirty="0"/>
          </a:p>
          <a:p>
            <a:endParaRPr lang="es-AR" dirty="0"/>
          </a:p>
        </p:txBody>
      </p:sp>
      <p:pic>
        <p:nvPicPr>
          <p:cNvPr id="5" name="Imagen 4">
            <a:extLst>
              <a:ext uri="{FF2B5EF4-FFF2-40B4-BE49-F238E27FC236}">
                <a16:creationId xmlns:a16="http://schemas.microsoft.com/office/drawing/2014/main" id="{A46476EC-A43C-BC0C-4AC7-2F028B354877}"/>
              </a:ext>
            </a:extLst>
          </p:cNvPr>
          <p:cNvPicPr>
            <a:picLocks noChangeAspect="1"/>
          </p:cNvPicPr>
          <p:nvPr/>
        </p:nvPicPr>
        <p:blipFill>
          <a:blip r:embed="rId2"/>
          <a:stretch>
            <a:fillRect/>
          </a:stretch>
        </p:blipFill>
        <p:spPr>
          <a:xfrm>
            <a:off x="1058333" y="3789626"/>
            <a:ext cx="9788896" cy="2084273"/>
          </a:xfrm>
          <a:prstGeom prst="rect">
            <a:avLst/>
          </a:prstGeom>
        </p:spPr>
      </p:pic>
    </p:spTree>
    <p:extLst>
      <p:ext uri="{BB962C8B-B14F-4D97-AF65-F5344CB8AC3E}">
        <p14:creationId xmlns:p14="http://schemas.microsoft.com/office/powerpoint/2010/main" val="64442620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3</a:t>
            </a:r>
          </a:p>
        </p:txBody>
      </p:sp>
      <p:pic>
        <p:nvPicPr>
          <p:cNvPr id="4" name="Imagen 3">
            <a:extLst>
              <a:ext uri="{FF2B5EF4-FFF2-40B4-BE49-F238E27FC236}">
                <a16:creationId xmlns:a16="http://schemas.microsoft.com/office/drawing/2014/main" id="{E869E6CC-C6E2-7F21-C307-AF18F4CA82B5}"/>
              </a:ext>
            </a:extLst>
          </p:cNvPr>
          <p:cNvPicPr>
            <a:picLocks noChangeAspect="1"/>
          </p:cNvPicPr>
          <p:nvPr/>
        </p:nvPicPr>
        <p:blipFill>
          <a:blip r:embed="rId2"/>
          <a:stretch>
            <a:fillRect/>
          </a:stretch>
        </p:blipFill>
        <p:spPr>
          <a:xfrm>
            <a:off x="904235" y="2542903"/>
            <a:ext cx="10126672" cy="2715885"/>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Entrada de lápiz 4">
                <a:extLst>
                  <a:ext uri="{FF2B5EF4-FFF2-40B4-BE49-F238E27FC236}">
                    <a16:creationId xmlns:a16="http://schemas.microsoft.com/office/drawing/2014/main" id="{4DD45651-5044-027C-944A-738951752B1E}"/>
                  </a:ext>
                </a:extLst>
              </p14:cNvPr>
              <p14:cNvContentPartPr/>
              <p14:nvPr/>
            </p14:nvContentPartPr>
            <p14:xfrm>
              <a:off x="1697863" y="2646703"/>
              <a:ext cx="1460520" cy="44640"/>
            </p14:xfrm>
          </p:contentPart>
        </mc:Choice>
        <mc:Fallback>
          <p:pic>
            <p:nvPicPr>
              <p:cNvPr id="5" name="Entrada de lápiz 4">
                <a:extLst>
                  <a:ext uri="{FF2B5EF4-FFF2-40B4-BE49-F238E27FC236}">
                    <a16:creationId xmlns:a16="http://schemas.microsoft.com/office/drawing/2014/main" id="{4DD45651-5044-027C-944A-738951752B1E}"/>
                  </a:ext>
                </a:extLst>
              </p:cNvPr>
              <p:cNvPicPr/>
              <p:nvPr/>
            </p:nvPicPr>
            <p:blipFill>
              <a:blip r:embed="rId4"/>
              <a:stretch>
                <a:fillRect/>
              </a:stretch>
            </p:blipFill>
            <p:spPr>
              <a:xfrm>
                <a:off x="1644223" y="2538703"/>
                <a:ext cx="1568160" cy="2602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Entrada de lápiz 5">
                <a:extLst>
                  <a:ext uri="{FF2B5EF4-FFF2-40B4-BE49-F238E27FC236}">
                    <a16:creationId xmlns:a16="http://schemas.microsoft.com/office/drawing/2014/main" id="{40E2A586-5D3F-5E13-FD2B-5F29633C6467}"/>
                  </a:ext>
                </a:extLst>
              </p14:cNvPr>
              <p14:cNvContentPartPr/>
              <p14:nvPr/>
            </p14:nvContentPartPr>
            <p14:xfrm>
              <a:off x="1654303" y="2995183"/>
              <a:ext cx="1496520" cy="19080"/>
            </p14:xfrm>
          </p:contentPart>
        </mc:Choice>
        <mc:Fallback>
          <p:pic>
            <p:nvPicPr>
              <p:cNvPr id="6" name="Entrada de lápiz 5">
                <a:extLst>
                  <a:ext uri="{FF2B5EF4-FFF2-40B4-BE49-F238E27FC236}">
                    <a16:creationId xmlns:a16="http://schemas.microsoft.com/office/drawing/2014/main" id="{40E2A586-5D3F-5E13-FD2B-5F29633C6467}"/>
                  </a:ext>
                </a:extLst>
              </p:cNvPr>
              <p:cNvPicPr/>
              <p:nvPr/>
            </p:nvPicPr>
            <p:blipFill>
              <a:blip r:embed="rId6"/>
              <a:stretch>
                <a:fillRect/>
              </a:stretch>
            </p:blipFill>
            <p:spPr>
              <a:xfrm>
                <a:off x="1600663" y="2887183"/>
                <a:ext cx="160416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Entrada de lápiz 6">
                <a:extLst>
                  <a:ext uri="{FF2B5EF4-FFF2-40B4-BE49-F238E27FC236}">
                    <a16:creationId xmlns:a16="http://schemas.microsoft.com/office/drawing/2014/main" id="{3B561E2F-1CCB-A1C2-72FD-5C48CD330DDB}"/>
                  </a:ext>
                </a:extLst>
              </p14:cNvPr>
              <p14:cNvContentPartPr/>
              <p14:nvPr/>
            </p14:nvContentPartPr>
            <p14:xfrm>
              <a:off x="1332103" y="3247903"/>
              <a:ext cx="2185200" cy="50760"/>
            </p14:xfrm>
          </p:contentPart>
        </mc:Choice>
        <mc:Fallback>
          <p:pic>
            <p:nvPicPr>
              <p:cNvPr id="7" name="Entrada de lápiz 6">
                <a:extLst>
                  <a:ext uri="{FF2B5EF4-FFF2-40B4-BE49-F238E27FC236}">
                    <a16:creationId xmlns:a16="http://schemas.microsoft.com/office/drawing/2014/main" id="{3B561E2F-1CCB-A1C2-72FD-5C48CD330DDB}"/>
                  </a:ext>
                </a:extLst>
              </p:cNvPr>
              <p:cNvPicPr/>
              <p:nvPr/>
            </p:nvPicPr>
            <p:blipFill>
              <a:blip r:embed="rId8"/>
              <a:stretch>
                <a:fillRect/>
              </a:stretch>
            </p:blipFill>
            <p:spPr>
              <a:xfrm>
                <a:off x="1278463" y="3140263"/>
                <a:ext cx="229284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Entrada de lápiz 7">
                <a:extLst>
                  <a:ext uri="{FF2B5EF4-FFF2-40B4-BE49-F238E27FC236}">
                    <a16:creationId xmlns:a16="http://schemas.microsoft.com/office/drawing/2014/main" id="{33C59CAA-9E1D-C16D-F5CF-6AE71B4B75D9}"/>
                  </a:ext>
                </a:extLst>
              </p14:cNvPr>
              <p14:cNvContentPartPr/>
              <p14:nvPr/>
            </p14:nvContentPartPr>
            <p14:xfrm>
              <a:off x="1662943" y="3543823"/>
              <a:ext cx="2864520" cy="36000"/>
            </p14:xfrm>
          </p:contentPart>
        </mc:Choice>
        <mc:Fallback>
          <p:pic>
            <p:nvPicPr>
              <p:cNvPr id="8" name="Entrada de lápiz 7">
                <a:extLst>
                  <a:ext uri="{FF2B5EF4-FFF2-40B4-BE49-F238E27FC236}">
                    <a16:creationId xmlns:a16="http://schemas.microsoft.com/office/drawing/2014/main" id="{33C59CAA-9E1D-C16D-F5CF-6AE71B4B75D9}"/>
                  </a:ext>
                </a:extLst>
              </p:cNvPr>
              <p:cNvPicPr/>
              <p:nvPr/>
            </p:nvPicPr>
            <p:blipFill>
              <a:blip r:embed="rId10"/>
              <a:stretch>
                <a:fillRect/>
              </a:stretch>
            </p:blipFill>
            <p:spPr>
              <a:xfrm>
                <a:off x="1609303" y="3435823"/>
                <a:ext cx="297216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9" name="Entrada de lápiz 8">
                <a:extLst>
                  <a:ext uri="{FF2B5EF4-FFF2-40B4-BE49-F238E27FC236}">
                    <a16:creationId xmlns:a16="http://schemas.microsoft.com/office/drawing/2014/main" id="{8A36DA41-8D1C-C6BE-F5AF-A84F8D5752C1}"/>
                  </a:ext>
                </a:extLst>
              </p14:cNvPr>
              <p14:cNvContentPartPr/>
              <p14:nvPr/>
            </p14:nvContentPartPr>
            <p14:xfrm>
              <a:off x="1654303" y="3813823"/>
              <a:ext cx="1470960" cy="70560"/>
            </p14:xfrm>
          </p:contentPart>
        </mc:Choice>
        <mc:Fallback>
          <p:pic>
            <p:nvPicPr>
              <p:cNvPr id="9" name="Entrada de lápiz 8">
                <a:extLst>
                  <a:ext uri="{FF2B5EF4-FFF2-40B4-BE49-F238E27FC236}">
                    <a16:creationId xmlns:a16="http://schemas.microsoft.com/office/drawing/2014/main" id="{8A36DA41-8D1C-C6BE-F5AF-A84F8D5752C1}"/>
                  </a:ext>
                </a:extLst>
              </p:cNvPr>
              <p:cNvPicPr/>
              <p:nvPr/>
            </p:nvPicPr>
            <p:blipFill>
              <a:blip r:embed="rId12"/>
              <a:stretch>
                <a:fillRect/>
              </a:stretch>
            </p:blipFill>
            <p:spPr>
              <a:xfrm>
                <a:off x="1600663" y="3706183"/>
                <a:ext cx="1578600" cy="2862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0" name="Entrada de lápiz 9">
                <a:extLst>
                  <a:ext uri="{FF2B5EF4-FFF2-40B4-BE49-F238E27FC236}">
                    <a16:creationId xmlns:a16="http://schemas.microsoft.com/office/drawing/2014/main" id="{D3E6A25F-A035-6758-FC83-15378E4B4D3E}"/>
                  </a:ext>
                </a:extLst>
              </p14:cNvPr>
              <p14:cNvContentPartPr/>
              <p14:nvPr/>
            </p14:nvContentPartPr>
            <p14:xfrm>
              <a:off x="4946143" y="3845503"/>
              <a:ext cx="3540600" cy="65160"/>
            </p14:xfrm>
          </p:contentPart>
        </mc:Choice>
        <mc:Fallback>
          <p:pic>
            <p:nvPicPr>
              <p:cNvPr id="10" name="Entrada de lápiz 9">
                <a:extLst>
                  <a:ext uri="{FF2B5EF4-FFF2-40B4-BE49-F238E27FC236}">
                    <a16:creationId xmlns:a16="http://schemas.microsoft.com/office/drawing/2014/main" id="{D3E6A25F-A035-6758-FC83-15378E4B4D3E}"/>
                  </a:ext>
                </a:extLst>
              </p:cNvPr>
              <p:cNvPicPr/>
              <p:nvPr/>
            </p:nvPicPr>
            <p:blipFill>
              <a:blip r:embed="rId14"/>
              <a:stretch>
                <a:fillRect/>
              </a:stretch>
            </p:blipFill>
            <p:spPr>
              <a:xfrm>
                <a:off x="4892503" y="3737503"/>
                <a:ext cx="3648240" cy="280800"/>
              </a:xfrm>
              <a:prstGeom prst="rect">
                <a:avLst/>
              </a:prstGeom>
            </p:spPr>
          </p:pic>
        </mc:Fallback>
      </mc:AlternateContent>
    </p:spTree>
    <p:extLst>
      <p:ext uri="{BB962C8B-B14F-4D97-AF65-F5344CB8AC3E}">
        <p14:creationId xmlns:p14="http://schemas.microsoft.com/office/powerpoint/2010/main" val="36754272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4</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a:bodyPr>
          <a:lstStyle/>
          <a:p>
            <a:r>
              <a:rPr lang="es-AR" sz="3900" b="1" dirty="0">
                <a:solidFill>
                  <a:schemeClr val="accent1">
                    <a:lumMod val="75000"/>
                  </a:schemeClr>
                </a:solidFill>
              </a:rPr>
              <a:t>Tópicos:</a:t>
            </a:r>
            <a:endParaRPr lang="es-AR" sz="2600" dirty="0">
              <a:solidFill>
                <a:schemeClr val="accent1">
                  <a:lumMod val="75000"/>
                </a:schemeClr>
              </a:solidFill>
            </a:endParaRPr>
          </a:p>
          <a:p>
            <a:r>
              <a:rPr lang="es-AR" sz="2600" dirty="0">
                <a:solidFill>
                  <a:schemeClr val="accent1">
                    <a:lumMod val="75000"/>
                  </a:schemeClr>
                </a:solidFill>
              </a:rPr>
              <a:t>Horario de almuerzo:</a:t>
            </a:r>
            <a:r>
              <a:rPr lang="es-AR" sz="2400" dirty="0">
                <a:solidFill>
                  <a:schemeClr val="accent1">
                    <a:lumMod val="75000"/>
                  </a:schemeClr>
                </a:solidFill>
              </a:rPr>
              <a:t> mala administración</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u="sng"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5</a:t>
            </a:r>
          </a:p>
          <a:p>
            <a:pPr marL="45720" indent="0">
              <a:buNone/>
            </a:pPr>
            <a:r>
              <a:rPr lang="es-AR" b="1" dirty="0">
                <a:solidFill>
                  <a:schemeClr val="accent1">
                    <a:lumMod val="75000"/>
                  </a:schemeClr>
                </a:solidFill>
              </a:rPr>
              <a:t>Silhouette: </a:t>
            </a:r>
            <a:r>
              <a:rPr lang="es-AR" dirty="0">
                <a:solidFill>
                  <a:schemeClr val="accent1">
                    <a:lumMod val="75000"/>
                  </a:schemeClr>
                </a:solidFill>
              </a:rPr>
              <a:t>0.12</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42176786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4</a:t>
            </a:r>
          </a:p>
        </p:txBody>
      </p:sp>
      <p:pic>
        <p:nvPicPr>
          <p:cNvPr id="11" name="Imagen 10">
            <a:extLst>
              <a:ext uri="{FF2B5EF4-FFF2-40B4-BE49-F238E27FC236}">
                <a16:creationId xmlns:a16="http://schemas.microsoft.com/office/drawing/2014/main" id="{B30B769A-0D94-50BD-E862-C6E326904F8A}"/>
              </a:ext>
            </a:extLst>
          </p:cNvPr>
          <p:cNvPicPr>
            <a:picLocks noChangeAspect="1"/>
          </p:cNvPicPr>
          <p:nvPr/>
        </p:nvPicPr>
        <p:blipFill>
          <a:blip r:embed="rId2"/>
          <a:stretch>
            <a:fillRect/>
          </a:stretch>
        </p:blipFill>
        <p:spPr>
          <a:xfrm>
            <a:off x="494518" y="2492268"/>
            <a:ext cx="11379912" cy="2448229"/>
          </a:xfrm>
          <a:prstGeom prst="rect">
            <a:avLst/>
          </a:prstGeom>
        </p:spPr>
      </p:pic>
      <mc:AlternateContent xmlns:mc="http://schemas.openxmlformats.org/markup-compatibility/2006">
        <mc:Choice xmlns:p14="http://schemas.microsoft.com/office/powerpoint/2010/main" Requires="p14">
          <p:contentPart p14:bwMode="auto" r:id="rId3">
            <p14:nvContentPartPr>
              <p14:cNvPr id="12" name="Entrada de lápiz 11">
                <a:extLst>
                  <a:ext uri="{FF2B5EF4-FFF2-40B4-BE49-F238E27FC236}">
                    <a16:creationId xmlns:a16="http://schemas.microsoft.com/office/drawing/2014/main" id="{5CD0E1C9-D78C-4FD8-C5A6-BFD7899C825F}"/>
                  </a:ext>
                </a:extLst>
              </p14:cNvPr>
              <p14:cNvContentPartPr/>
              <p14:nvPr/>
            </p14:nvContentPartPr>
            <p14:xfrm>
              <a:off x="6104263" y="2585863"/>
              <a:ext cx="2786040" cy="19080"/>
            </p14:xfrm>
          </p:contentPart>
        </mc:Choice>
        <mc:Fallback>
          <p:pic>
            <p:nvPicPr>
              <p:cNvPr id="12" name="Entrada de lápiz 11">
                <a:extLst>
                  <a:ext uri="{FF2B5EF4-FFF2-40B4-BE49-F238E27FC236}">
                    <a16:creationId xmlns:a16="http://schemas.microsoft.com/office/drawing/2014/main" id="{5CD0E1C9-D78C-4FD8-C5A6-BFD7899C825F}"/>
                  </a:ext>
                </a:extLst>
              </p:cNvPr>
              <p:cNvPicPr/>
              <p:nvPr/>
            </p:nvPicPr>
            <p:blipFill>
              <a:blip r:embed="rId4"/>
              <a:stretch>
                <a:fillRect/>
              </a:stretch>
            </p:blipFill>
            <p:spPr>
              <a:xfrm>
                <a:off x="6050623" y="2477863"/>
                <a:ext cx="289368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4" name="Entrada de lápiz 13">
                <a:extLst>
                  <a:ext uri="{FF2B5EF4-FFF2-40B4-BE49-F238E27FC236}">
                    <a16:creationId xmlns:a16="http://schemas.microsoft.com/office/drawing/2014/main" id="{BC9BB0AF-AA61-E9F0-9231-6FA4A55483AC}"/>
                  </a:ext>
                </a:extLst>
              </p14:cNvPr>
              <p14:cNvContentPartPr/>
              <p14:nvPr/>
            </p14:nvContentPartPr>
            <p14:xfrm>
              <a:off x="4946143" y="3090943"/>
              <a:ext cx="3779280" cy="55800"/>
            </p14:xfrm>
          </p:contentPart>
        </mc:Choice>
        <mc:Fallback>
          <p:pic>
            <p:nvPicPr>
              <p:cNvPr id="14" name="Entrada de lápiz 13">
                <a:extLst>
                  <a:ext uri="{FF2B5EF4-FFF2-40B4-BE49-F238E27FC236}">
                    <a16:creationId xmlns:a16="http://schemas.microsoft.com/office/drawing/2014/main" id="{BC9BB0AF-AA61-E9F0-9231-6FA4A55483AC}"/>
                  </a:ext>
                </a:extLst>
              </p:cNvPr>
              <p:cNvPicPr/>
              <p:nvPr/>
            </p:nvPicPr>
            <p:blipFill>
              <a:blip r:embed="rId6"/>
              <a:stretch>
                <a:fillRect/>
              </a:stretch>
            </p:blipFill>
            <p:spPr>
              <a:xfrm>
                <a:off x="4892503" y="2982943"/>
                <a:ext cx="388692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5" name="Entrada de lápiz 14">
                <a:extLst>
                  <a:ext uri="{FF2B5EF4-FFF2-40B4-BE49-F238E27FC236}">
                    <a16:creationId xmlns:a16="http://schemas.microsoft.com/office/drawing/2014/main" id="{304F68F9-BC7A-9EFD-646B-231DF9F26AED}"/>
                  </a:ext>
                </a:extLst>
              </p14:cNvPr>
              <p14:cNvContentPartPr/>
              <p14:nvPr/>
            </p14:nvContentPartPr>
            <p14:xfrm>
              <a:off x="5268343" y="3630583"/>
              <a:ext cx="2463840" cy="35640"/>
            </p14:xfrm>
          </p:contentPart>
        </mc:Choice>
        <mc:Fallback>
          <p:pic>
            <p:nvPicPr>
              <p:cNvPr id="15" name="Entrada de lápiz 14">
                <a:extLst>
                  <a:ext uri="{FF2B5EF4-FFF2-40B4-BE49-F238E27FC236}">
                    <a16:creationId xmlns:a16="http://schemas.microsoft.com/office/drawing/2014/main" id="{304F68F9-BC7A-9EFD-646B-231DF9F26AED}"/>
                  </a:ext>
                </a:extLst>
              </p:cNvPr>
              <p:cNvPicPr/>
              <p:nvPr/>
            </p:nvPicPr>
            <p:blipFill>
              <a:blip r:embed="rId8"/>
              <a:stretch>
                <a:fillRect/>
              </a:stretch>
            </p:blipFill>
            <p:spPr>
              <a:xfrm>
                <a:off x="5214703" y="3522943"/>
                <a:ext cx="257148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6" name="Entrada de lápiz 15">
                <a:extLst>
                  <a:ext uri="{FF2B5EF4-FFF2-40B4-BE49-F238E27FC236}">
                    <a16:creationId xmlns:a16="http://schemas.microsoft.com/office/drawing/2014/main" id="{F56D111A-1F8D-3A30-59F0-F8C064DE9820}"/>
                  </a:ext>
                </a:extLst>
              </p14:cNvPr>
              <p14:cNvContentPartPr/>
              <p14:nvPr/>
            </p14:nvContentPartPr>
            <p14:xfrm>
              <a:off x="887863" y="4151503"/>
              <a:ext cx="3941640" cy="54360"/>
            </p14:xfrm>
          </p:contentPart>
        </mc:Choice>
        <mc:Fallback>
          <p:pic>
            <p:nvPicPr>
              <p:cNvPr id="16" name="Entrada de lápiz 15">
                <a:extLst>
                  <a:ext uri="{FF2B5EF4-FFF2-40B4-BE49-F238E27FC236}">
                    <a16:creationId xmlns:a16="http://schemas.microsoft.com/office/drawing/2014/main" id="{F56D111A-1F8D-3A30-59F0-F8C064DE9820}"/>
                  </a:ext>
                </a:extLst>
              </p:cNvPr>
              <p:cNvPicPr/>
              <p:nvPr/>
            </p:nvPicPr>
            <p:blipFill>
              <a:blip r:embed="rId10"/>
              <a:stretch>
                <a:fillRect/>
              </a:stretch>
            </p:blipFill>
            <p:spPr>
              <a:xfrm>
                <a:off x="833863" y="4043863"/>
                <a:ext cx="404928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7" name="Entrada de lápiz 16">
                <a:extLst>
                  <a:ext uri="{FF2B5EF4-FFF2-40B4-BE49-F238E27FC236}">
                    <a16:creationId xmlns:a16="http://schemas.microsoft.com/office/drawing/2014/main" id="{D27291C5-FCB0-9120-BDE9-82071E7F01C4}"/>
                  </a:ext>
                </a:extLst>
              </p14:cNvPr>
              <p14:cNvContentPartPr/>
              <p14:nvPr/>
            </p14:nvContentPartPr>
            <p14:xfrm>
              <a:off x="3631423" y="4695463"/>
              <a:ext cx="2230560" cy="42120"/>
            </p14:xfrm>
          </p:contentPart>
        </mc:Choice>
        <mc:Fallback>
          <p:pic>
            <p:nvPicPr>
              <p:cNvPr id="17" name="Entrada de lápiz 16">
                <a:extLst>
                  <a:ext uri="{FF2B5EF4-FFF2-40B4-BE49-F238E27FC236}">
                    <a16:creationId xmlns:a16="http://schemas.microsoft.com/office/drawing/2014/main" id="{D27291C5-FCB0-9120-BDE9-82071E7F01C4}"/>
                  </a:ext>
                </a:extLst>
              </p:cNvPr>
              <p:cNvPicPr/>
              <p:nvPr/>
            </p:nvPicPr>
            <p:blipFill>
              <a:blip r:embed="rId12"/>
              <a:stretch>
                <a:fillRect/>
              </a:stretch>
            </p:blipFill>
            <p:spPr>
              <a:xfrm>
                <a:off x="3577423" y="4587463"/>
                <a:ext cx="2338200" cy="257760"/>
              </a:xfrm>
              <a:prstGeom prst="rect">
                <a:avLst/>
              </a:prstGeom>
            </p:spPr>
          </p:pic>
        </mc:Fallback>
      </mc:AlternateContent>
    </p:spTree>
    <p:extLst>
      <p:ext uri="{BB962C8B-B14F-4D97-AF65-F5344CB8AC3E}">
        <p14:creationId xmlns:p14="http://schemas.microsoft.com/office/powerpoint/2010/main" val="1446206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64413"/>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5.1</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fontScale="92500" lnSpcReduction="10000"/>
          </a:bodyPr>
          <a:lstStyle/>
          <a:p>
            <a:r>
              <a:rPr lang="es-AR" sz="3900" b="1" dirty="0">
                <a:solidFill>
                  <a:schemeClr val="accent1">
                    <a:lumMod val="75000"/>
                  </a:schemeClr>
                </a:solidFill>
              </a:rPr>
              <a:t>Tópicos:</a:t>
            </a:r>
            <a:endParaRPr lang="es-AR" sz="2600" dirty="0">
              <a:solidFill>
                <a:schemeClr val="accent1">
                  <a:lumMod val="75000"/>
                </a:schemeClr>
              </a:solidFill>
            </a:endParaRPr>
          </a:p>
          <a:p>
            <a:r>
              <a:rPr lang="es-AR" sz="2600" dirty="0">
                <a:solidFill>
                  <a:schemeClr val="accent1">
                    <a:lumMod val="75000"/>
                  </a:schemeClr>
                </a:solidFill>
              </a:rPr>
              <a:t>Materias:</a:t>
            </a:r>
            <a:r>
              <a:rPr lang="es-AR" sz="2400" dirty="0">
                <a:solidFill>
                  <a:schemeClr val="accent1">
                    <a:lumMod val="75000"/>
                  </a:schemeClr>
                </a:solidFill>
              </a:rPr>
              <a:t> </a:t>
            </a:r>
          </a:p>
          <a:p>
            <a:pPr lvl="1"/>
            <a:r>
              <a:rPr lang="es-AR" sz="2200" dirty="0">
                <a:solidFill>
                  <a:schemeClr val="accent1">
                    <a:lumMod val="75000"/>
                  </a:schemeClr>
                </a:solidFill>
              </a:rPr>
              <a:t>Irregularidad en su exigencia</a:t>
            </a:r>
          </a:p>
          <a:p>
            <a:pPr lvl="1"/>
            <a:r>
              <a:rPr lang="es-AR" sz="2200" dirty="0">
                <a:solidFill>
                  <a:schemeClr val="accent1">
                    <a:lumMod val="75000"/>
                  </a:schemeClr>
                </a:solidFill>
              </a:rPr>
              <a:t>No poder des inscribirse luego de primer parcial</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u="sng"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12</a:t>
            </a:r>
          </a:p>
          <a:p>
            <a:pPr marL="45720" indent="0">
              <a:buNone/>
            </a:pPr>
            <a:r>
              <a:rPr lang="es-AR" b="1" dirty="0">
                <a:solidFill>
                  <a:schemeClr val="accent1">
                    <a:lumMod val="75000"/>
                  </a:schemeClr>
                </a:solidFill>
              </a:rPr>
              <a:t>Silhouette: </a:t>
            </a:r>
            <a:r>
              <a:rPr lang="es-AR" dirty="0">
                <a:solidFill>
                  <a:schemeClr val="accent1">
                    <a:lumMod val="75000"/>
                  </a:schemeClr>
                </a:solidFill>
              </a:rPr>
              <a:t>0.03</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0029983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22383" y="280304"/>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5.1</a:t>
            </a:r>
          </a:p>
        </p:txBody>
      </p:sp>
      <p:pic>
        <p:nvPicPr>
          <p:cNvPr id="3" name="Imagen 2">
            <a:extLst>
              <a:ext uri="{FF2B5EF4-FFF2-40B4-BE49-F238E27FC236}">
                <a16:creationId xmlns:a16="http://schemas.microsoft.com/office/drawing/2014/main" id="{13328570-7B82-A95E-0D66-B4F5AF1ECBAF}"/>
              </a:ext>
            </a:extLst>
          </p:cNvPr>
          <p:cNvPicPr>
            <a:picLocks noChangeAspect="1"/>
          </p:cNvPicPr>
          <p:nvPr/>
        </p:nvPicPr>
        <p:blipFill>
          <a:blip r:embed="rId2"/>
          <a:stretch>
            <a:fillRect/>
          </a:stretch>
        </p:blipFill>
        <p:spPr>
          <a:xfrm>
            <a:off x="0" y="1861665"/>
            <a:ext cx="12192000" cy="4005525"/>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Entrada de lápiz 3">
                <a:extLst>
                  <a:ext uri="{FF2B5EF4-FFF2-40B4-BE49-F238E27FC236}">
                    <a16:creationId xmlns:a16="http://schemas.microsoft.com/office/drawing/2014/main" id="{C9CED1B2-F87A-BCB2-E779-C73C5B6C4017}"/>
                  </a:ext>
                </a:extLst>
              </p14:cNvPr>
              <p14:cNvContentPartPr/>
              <p14:nvPr/>
            </p14:nvContentPartPr>
            <p14:xfrm>
              <a:off x="513463" y="1967023"/>
              <a:ext cx="3770640" cy="36000"/>
            </p14:xfrm>
          </p:contentPart>
        </mc:Choice>
        <mc:Fallback>
          <p:pic>
            <p:nvPicPr>
              <p:cNvPr id="4" name="Entrada de lápiz 3">
                <a:extLst>
                  <a:ext uri="{FF2B5EF4-FFF2-40B4-BE49-F238E27FC236}">
                    <a16:creationId xmlns:a16="http://schemas.microsoft.com/office/drawing/2014/main" id="{C9CED1B2-F87A-BCB2-E779-C73C5B6C4017}"/>
                  </a:ext>
                </a:extLst>
              </p:cNvPr>
              <p:cNvPicPr/>
              <p:nvPr/>
            </p:nvPicPr>
            <p:blipFill>
              <a:blip r:embed="rId4"/>
              <a:stretch>
                <a:fillRect/>
              </a:stretch>
            </p:blipFill>
            <p:spPr>
              <a:xfrm>
                <a:off x="459823" y="1859383"/>
                <a:ext cx="387828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Entrada de lápiz 4">
                <a:extLst>
                  <a:ext uri="{FF2B5EF4-FFF2-40B4-BE49-F238E27FC236}">
                    <a16:creationId xmlns:a16="http://schemas.microsoft.com/office/drawing/2014/main" id="{BDF50001-AF4C-BD60-A3FA-B5C385ACFDCB}"/>
                  </a:ext>
                </a:extLst>
              </p14:cNvPr>
              <p14:cNvContentPartPr/>
              <p14:nvPr/>
            </p14:nvContentPartPr>
            <p14:xfrm>
              <a:off x="2786503" y="2559943"/>
              <a:ext cx="4406040" cy="26640"/>
            </p14:xfrm>
          </p:contentPart>
        </mc:Choice>
        <mc:Fallback>
          <p:pic>
            <p:nvPicPr>
              <p:cNvPr id="5" name="Entrada de lápiz 4">
                <a:extLst>
                  <a:ext uri="{FF2B5EF4-FFF2-40B4-BE49-F238E27FC236}">
                    <a16:creationId xmlns:a16="http://schemas.microsoft.com/office/drawing/2014/main" id="{BDF50001-AF4C-BD60-A3FA-B5C385ACFDCB}"/>
                  </a:ext>
                </a:extLst>
              </p:cNvPr>
              <p:cNvPicPr/>
              <p:nvPr/>
            </p:nvPicPr>
            <p:blipFill>
              <a:blip r:embed="rId6"/>
              <a:stretch>
                <a:fillRect/>
              </a:stretch>
            </p:blipFill>
            <p:spPr>
              <a:xfrm>
                <a:off x="2732503" y="2452303"/>
                <a:ext cx="451368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Entrada de lápiz 6">
                <a:extLst>
                  <a:ext uri="{FF2B5EF4-FFF2-40B4-BE49-F238E27FC236}">
                    <a16:creationId xmlns:a16="http://schemas.microsoft.com/office/drawing/2014/main" id="{6D81D0AD-2891-D7C0-69E0-6117C39BB11E}"/>
                  </a:ext>
                </a:extLst>
              </p14:cNvPr>
              <p14:cNvContentPartPr/>
              <p14:nvPr/>
            </p14:nvContentPartPr>
            <p14:xfrm>
              <a:off x="3370063" y="3552103"/>
              <a:ext cx="6975000" cy="45360"/>
            </p14:xfrm>
          </p:contentPart>
        </mc:Choice>
        <mc:Fallback>
          <p:pic>
            <p:nvPicPr>
              <p:cNvPr id="7" name="Entrada de lápiz 6">
                <a:extLst>
                  <a:ext uri="{FF2B5EF4-FFF2-40B4-BE49-F238E27FC236}">
                    <a16:creationId xmlns:a16="http://schemas.microsoft.com/office/drawing/2014/main" id="{6D81D0AD-2891-D7C0-69E0-6117C39BB11E}"/>
                  </a:ext>
                </a:extLst>
              </p:cNvPr>
              <p:cNvPicPr/>
              <p:nvPr/>
            </p:nvPicPr>
            <p:blipFill>
              <a:blip r:embed="rId8"/>
              <a:stretch>
                <a:fillRect/>
              </a:stretch>
            </p:blipFill>
            <p:spPr>
              <a:xfrm>
                <a:off x="3316063" y="3444103"/>
                <a:ext cx="7082640" cy="261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Entrada de lápiz 7">
                <a:extLst>
                  <a:ext uri="{FF2B5EF4-FFF2-40B4-BE49-F238E27FC236}">
                    <a16:creationId xmlns:a16="http://schemas.microsoft.com/office/drawing/2014/main" id="{02CE3D76-191C-6143-5DB1-612DFD811598}"/>
                  </a:ext>
                </a:extLst>
              </p14:cNvPr>
              <p14:cNvContentPartPr/>
              <p14:nvPr/>
            </p14:nvContentPartPr>
            <p14:xfrm>
              <a:off x="1662943" y="3944863"/>
              <a:ext cx="2812320" cy="52560"/>
            </p14:xfrm>
          </p:contentPart>
        </mc:Choice>
        <mc:Fallback>
          <p:pic>
            <p:nvPicPr>
              <p:cNvPr id="8" name="Entrada de lápiz 7">
                <a:extLst>
                  <a:ext uri="{FF2B5EF4-FFF2-40B4-BE49-F238E27FC236}">
                    <a16:creationId xmlns:a16="http://schemas.microsoft.com/office/drawing/2014/main" id="{02CE3D76-191C-6143-5DB1-612DFD811598}"/>
                  </a:ext>
                </a:extLst>
              </p:cNvPr>
              <p:cNvPicPr/>
              <p:nvPr/>
            </p:nvPicPr>
            <p:blipFill>
              <a:blip r:embed="rId10"/>
              <a:stretch>
                <a:fillRect/>
              </a:stretch>
            </p:blipFill>
            <p:spPr>
              <a:xfrm>
                <a:off x="1609303" y="3836863"/>
                <a:ext cx="291996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Entrada de lápiz 9">
                <a:extLst>
                  <a:ext uri="{FF2B5EF4-FFF2-40B4-BE49-F238E27FC236}">
                    <a16:creationId xmlns:a16="http://schemas.microsoft.com/office/drawing/2014/main" id="{D4CF894B-69F1-9899-BAAA-DD512227C5C0}"/>
                  </a:ext>
                </a:extLst>
              </p14:cNvPr>
              <p14:cNvContentPartPr/>
              <p14:nvPr/>
            </p14:nvContentPartPr>
            <p14:xfrm>
              <a:off x="8542903" y="4152943"/>
              <a:ext cx="3300840" cy="61920"/>
            </p14:xfrm>
          </p:contentPart>
        </mc:Choice>
        <mc:Fallback>
          <p:pic>
            <p:nvPicPr>
              <p:cNvPr id="10" name="Entrada de lápiz 9">
                <a:extLst>
                  <a:ext uri="{FF2B5EF4-FFF2-40B4-BE49-F238E27FC236}">
                    <a16:creationId xmlns:a16="http://schemas.microsoft.com/office/drawing/2014/main" id="{D4CF894B-69F1-9899-BAAA-DD512227C5C0}"/>
                  </a:ext>
                </a:extLst>
              </p:cNvPr>
              <p:cNvPicPr/>
              <p:nvPr/>
            </p:nvPicPr>
            <p:blipFill>
              <a:blip r:embed="rId12"/>
              <a:stretch>
                <a:fillRect/>
              </a:stretch>
            </p:blipFill>
            <p:spPr>
              <a:xfrm>
                <a:off x="8488903" y="4044943"/>
                <a:ext cx="3408480" cy="2775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3" name="Entrada de lápiz 12">
                <a:extLst>
                  <a:ext uri="{FF2B5EF4-FFF2-40B4-BE49-F238E27FC236}">
                    <a16:creationId xmlns:a16="http://schemas.microsoft.com/office/drawing/2014/main" id="{61915D55-645C-08E2-3366-46EC919D926C}"/>
                  </a:ext>
                </a:extLst>
              </p14:cNvPr>
              <p14:cNvContentPartPr/>
              <p14:nvPr/>
            </p14:nvContentPartPr>
            <p14:xfrm>
              <a:off x="25663" y="4336183"/>
              <a:ext cx="2298240" cy="44280"/>
            </p14:xfrm>
          </p:contentPart>
        </mc:Choice>
        <mc:Fallback>
          <p:pic>
            <p:nvPicPr>
              <p:cNvPr id="13" name="Entrada de lápiz 12">
                <a:extLst>
                  <a:ext uri="{FF2B5EF4-FFF2-40B4-BE49-F238E27FC236}">
                    <a16:creationId xmlns:a16="http://schemas.microsoft.com/office/drawing/2014/main" id="{61915D55-645C-08E2-3366-46EC919D926C}"/>
                  </a:ext>
                </a:extLst>
              </p:cNvPr>
              <p:cNvPicPr/>
              <p:nvPr/>
            </p:nvPicPr>
            <p:blipFill>
              <a:blip r:embed="rId14"/>
              <a:stretch>
                <a:fillRect/>
              </a:stretch>
            </p:blipFill>
            <p:spPr>
              <a:xfrm>
                <a:off x="-27977" y="4228183"/>
                <a:ext cx="240588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8" name="Entrada de lápiz 17">
                <a:extLst>
                  <a:ext uri="{FF2B5EF4-FFF2-40B4-BE49-F238E27FC236}">
                    <a16:creationId xmlns:a16="http://schemas.microsoft.com/office/drawing/2014/main" id="{58962070-3665-79BF-4C89-2D6F5D5FFFA8}"/>
                  </a:ext>
                </a:extLst>
              </p14:cNvPr>
              <p14:cNvContentPartPr/>
              <p14:nvPr/>
            </p14:nvContentPartPr>
            <p14:xfrm>
              <a:off x="1567183" y="4920103"/>
              <a:ext cx="6129720" cy="79560"/>
            </p14:xfrm>
          </p:contentPart>
        </mc:Choice>
        <mc:Fallback>
          <p:pic>
            <p:nvPicPr>
              <p:cNvPr id="18" name="Entrada de lápiz 17">
                <a:extLst>
                  <a:ext uri="{FF2B5EF4-FFF2-40B4-BE49-F238E27FC236}">
                    <a16:creationId xmlns:a16="http://schemas.microsoft.com/office/drawing/2014/main" id="{58962070-3665-79BF-4C89-2D6F5D5FFFA8}"/>
                  </a:ext>
                </a:extLst>
              </p:cNvPr>
              <p:cNvPicPr/>
              <p:nvPr/>
            </p:nvPicPr>
            <p:blipFill>
              <a:blip r:embed="rId16"/>
              <a:stretch>
                <a:fillRect/>
              </a:stretch>
            </p:blipFill>
            <p:spPr>
              <a:xfrm>
                <a:off x="1513543" y="4812103"/>
                <a:ext cx="6237360" cy="2952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9" name="Entrada de lápiz 18">
                <a:extLst>
                  <a:ext uri="{FF2B5EF4-FFF2-40B4-BE49-F238E27FC236}">
                    <a16:creationId xmlns:a16="http://schemas.microsoft.com/office/drawing/2014/main" id="{E56E8A0B-314C-0ECA-EEEB-ACB2314EE393}"/>
                  </a:ext>
                </a:extLst>
              </p14:cNvPr>
              <p14:cNvContentPartPr/>
              <p14:nvPr/>
            </p14:nvContentPartPr>
            <p14:xfrm>
              <a:off x="504823" y="5559103"/>
              <a:ext cx="7872120" cy="50040"/>
            </p14:xfrm>
          </p:contentPart>
        </mc:Choice>
        <mc:Fallback>
          <p:pic>
            <p:nvPicPr>
              <p:cNvPr id="19" name="Entrada de lápiz 18">
                <a:extLst>
                  <a:ext uri="{FF2B5EF4-FFF2-40B4-BE49-F238E27FC236}">
                    <a16:creationId xmlns:a16="http://schemas.microsoft.com/office/drawing/2014/main" id="{E56E8A0B-314C-0ECA-EEEB-ACB2314EE393}"/>
                  </a:ext>
                </a:extLst>
              </p:cNvPr>
              <p:cNvPicPr/>
              <p:nvPr/>
            </p:nvPicPr>
            <p:blipFill>
              <a:blip r:embed="rId18"/>
              <a:stretch>
                <a:fillRect/>
              </a:stretch>
            </p:blipFill>
            <p:spPr>
              <a:xfrm>
                <a:off x="450823" y="5451463"/>
                <a:ext cx="7979760" cy="265680"/>
              </a:xfrm>
              <a:prstGeom prst="rect">
                <a:avLst/>
              </a:prstGeom>
            </p:spPr>
          </p:pic>
        </mc:Fallback>
      </mc:AlternateContent>
    </p:spTree>
    <p:extLst>
      <p:ext uri="{BB962C8B-B14F-4D97-AF65-F5344CB8AC3E}">
        <p14:creationId xmlns:p14="http://schemas.microsoft.com/office/powerpoint/2010/main" val="171265726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291031"/>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5.1</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grpSp>
        <p:nvGrpSpPr>
          <p:cNvPr id="17" name="Grupo 16">
            <a:extLst>
              <a:ext uri="{FF2B5EF4-FFF2-40B4-BE49-F238E27FC236}">
                <a16:creationId xmlns:a16="http://schemas.microsoft.com/office/drawing/2014/main" id="{94C076D6-610D-3498-6130-AD0F0136D1D2}"/>
              </a:ext>
            </a:extLst>
          </p:cNvPr>
          <p:cNvGrpSpPr/>
          <p:nvPr/>
        </p:nvGrpSpPr>
        <p:grpSpPr>
          <a:xfrm>
            <a:off x="6324493" y="1938480"/>
            <a:ext cx="140760" cy="38520"/>
            <a:chOff x="6324493" y="1938480"/>
            <a:chExt cx="140760" cy="38520"/>
          </a:xfrm>
        </p:grpSpPr>
        <mc:AlternateContent xmlns:mc="http://schemas.openxmlformats.org/markup-compatibility/2006" xmlns:p14="http://schemas.microsoft.com/office/powerpoint/2010/main">
          <mc:Choice Requires="p14">
            <p:contentPart p14:bwMode="auto" r:id="rId8">
              <p14:nvContentPartPr>
                <p14:cNvPr id="11" name="Entrada de lápiz 10">
                  <a:extLst>
                    <a:ext uri="{FF2B5EF4-FFF2-40B4-BE49-F238E27FC236}">
                      <a16:creationId xmlns:a16="http://schemas.microsoft.com/office/drawing/2014/main" id="{1A0A395E-514F-58AE-604C-DFB1B56FA30E}"/>
                    </a:ext>
                  </a:extLst>
                </p14:cNvPr>
                <p14:cNvContentPartPr/>
                <p14:nvPr/>
              </p14:nvContentPartPr>
              <p14:xfrm>
                <a:off x="6383533" y="1955760"/>
                <a:ext cx="360" cy="360"/>
              </p14:xfrm>
            </p:contentPart>
          </mc:Choice>
          <mc:Fallback xmlns="">
            <p:pic>
              <p:nvPicPr>
                <p:cNvPr id="11" name="Entrada de lápiz 10">
                  <a:extLst>
                    <a:ext uri="{FF2B5EF4-FFF2-40B4-BE49-F238E27FC236}">
                      <a16:creationId xmlns:a16="http://schemas.microsoft.com/office/drawing/2014/main" id="{1A0A395E-514F-58AE-604C-DFB1B56FA30E}"/>
                    </a:ext>
                  </a:extLst>
                </p:cNvPr>
                <p:cNvPicPr/>
                <p:nvPr/>
              </p:nvPicPr>
              <p:blipFill>
                <a:blip r:embed="rId3"/>
                <a:stretch>
                  <a:fillRect/>
                </a:stretch>
              </p:blipFill>
              <p:spPr>
                <a:xfrm>
                  <a:off x="6374893" y="1946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2168B5DF-DBDC-98DD-9AE8-7C2FFDDA5BEA}"/>
                    </a:ext>
                  </a:extLst>
                </p14:cNvPr>
                <p14:cNvContentPartPr/>
                <p14:nvPr/>
              </p14:nvContentPartPr>
              <p14:xfrm>
                <a:off x="6324493" y="1947120"/>
                <a:ext cx="1800" cy="360"/>
              </p14:xfrm>
            </p:contentPart>
          </mc:Choice>
          <mc:Fallback xmlns="">
            <p:pic>
              <p:nvPicPr>
                <p:cNvPr id="12" name="Entrada de lápiz 11">
                  <a:extLst>
                    <a:ext uri="{FF2B5EF4-FFF2-40B4-BE49-F238E27FC236}">
                      <a16:creationId xmlns:a16="http://schemas.microsoft.com/office/drawing/2014/main" id="{2168B5DF-DBDC-98DD-9AE8-7C2FFDDA5BEA}"/>
                    </a:ext>
                  </a:extLst>
                </p:cNvPr>
                <p:cNvPicPr/>
                <p:nvPr/>
              </p:nvPicPr>
              <p:blipFill>
                <a:blip r:embed="rId3"/>
                <a:stretch>
                  <a:fillRect/>
                </a:stretch>
              </p:blipFill>
              <p:spPr>
                <a:xfrm>
                  <a:off x="6315493" y="19381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Entrada de lápiz 12">
                  <a:extLst>
                    <a:ext uri="{FF2B5EF4-FFF2-40B4-BE49-F238E27FC236}">
                      <a16:creationId xmlns:a16="http://schemas.microsoft.com/office/drawing/2014/main" id="{EFE0A0D8-1BD3-58A4-D652-90A895E035DC}"/>
                    </a:ext>
                  </a:extLst>
                </p14:cNvPr>
                <p14:cNvContentPartPr/>
                <p14:nvPr/>
              </p14:nvContentPartPr>
              <p14:xfrm>
                <a:off x="6358333" y="1938480"/>
                <a:ext cx="360" cy="360"/>
              </p14:xfrm>
            </p:contentPart>
          </mc:Choice>
          <mc:Fallback xmlns="">
            <p:pic>
              <p:nvPicPr>
                <p:cNvPr id="13" name="Entrada de lápiz 12">
                  <a:extLst>
                    <a:ext uri="{FF2B5EF4-FFF2-40B4-BE49-F238E27FC236}">
                      <a16:creationId xmlns:a16="http://schemas.microsoft.com/office/drawing/2014/main" id="{EFE0A0D8-1BD3-58A4-D652-90A895E035DC}"/>
                    </a:ext>
                  </a:extLst>
                </p:cNvPr>
                <p:cNvPicPr/>
                <p:nvPr/>
              </p:nvPicPr>
              <p:blipFill>
                <a:blip r:embed="rId3"/>
                <a:stretch>
                  <a:fillRect/>
                </a:stretch>
              </p:blipFill>
              <p:spPr>
                <a:xfrm>
                  <a:off x="6349333" y="1929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Entrada de lápiz 13">
                  <a:extLst>
                    <a:ext uri="{FF2B5EF4-FFF2-40B4-BE49-F238E27FC236}">
                      <a16:creationId xmlns:a16="http://schemas.microsoft.com/office/drawing/2014/main" id="{B7B696BF-EF3C-5003-414E-9F0BB8076228}"/>
                    </a:ext>
                  </a:extLst>
                </p14:cNvPr>
                <p14:cNvContentPartPr/>
                <p14:nvPr/>
              </p14:nvContentPartPr>
              <p14:xfrm>
                <a:off x="6358333" y="1938480"/>
                <a:ext cx="8640" cy="360"/>
              </p14:xfrm>
            </p:contentPart>
          </mc:Choice>
          <mc:Fallback xmlns="">
            <p:pic>
              <p:nvPicPr>
                <p:cNvPr id="14" name="Entrada de lápiz 13">
                  <a:extLst>
                    <a:ext uri="{FF2B5EF4-FFF2-40B4-BE49-F238E27FC236}">
                      <a16:creationId xmlns:a16="http://schemas.microsoft.com/office/drawing/2014/main" id="{B7B696BF-EF3C-5003-414E-9F0BB8076228}"/>
                    </a:ext>
                  </a:extLst>
                </p:cNvPr>
                <p:cNvPicPr/>
                <p:nvPr/>
              </p:nvPicPr>
              <p:blipFill>
                <a:blip r:embed="rId12"/>
                <a:stretch>
                  <a:fillRect/>
                </a:stretch>
              </p:blipFill>
              <p:spPr>
                <a:xfrm>
                  <a:off x="6349333" y="1929840"/>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Entrada de lápiz 14">
                  <a:extLst>
                    <a:ext uri="{FF2B5EF4-FFF2-40B4-BE49-F238E27FC236}">
                      <a16:creationId xmlns:a16="http://schemas.microsoft.com/office/drawing/2014/main" id="{D52479DB-B9B8-CBC6-516D-D6F1C9F07454}"/>
                    </a:ext>
                  </a:extLst>
                </p14:cNvPr>
                <p14:cNvContentPartPr/>
                <p14:nvPr/>
              </p14:nvContentPartPr>
              <p14:xfrm>
                <a:off x="6327373" y="1947120"/>
                <a:ext cx="137880" cy="29880"/>
              </p14:xfrm>
            </p:contentPart>
          </mc:Choice>
          <mc:Fallback xmlns="">
            <p:pic>
              <p:nvPicPr>
                <p:cNvPr id="15" name="Entrada de lápiz 14">
                  <a:extLst>
                    <a:ext uri="{FF2B5EF4-FFF2-40B4-BE49-F238E27FC236}">
                      <a16:creationId xmlns:a16="http://schemas.microsoft.com/office/drawing/2014/main" id="{D52479DB-B9B8-CBC6-516D-D6F1C9F07454}"/>
                    </a:ext>
                  </a:extLst>
                </p:cNvPr>
                <p:cNvPicPr/>
                <p:nvPr/>
              </p:nvPicPr>
              <p:blipFill>
                <a:blip r:embed="rId14"/>
                <a:stretch>
                  <a:fillRect/>
                </a:stretch>
              </p:blipFill>
              <p:spPr>
                <a:xfrm>
                  <a:off x="6318373" y="1938120"/>
                  <a:ext cx="155520" cy="4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1566532A-0E17-A626-29CA-3EC6BE49E2E4}"/>
                  </a:ext>
                </a:extLst>
              </p14:cNvPr>
              <p14:cNvContentPartPr/>
              <p14:nvPr/>
            </p14:nvContentPartPr>
            <p14:xfrm>
              <a:off x="6913093" y="1946400"/>
              <a:ext cx="71640" cy="33840"/>
            </p14:xfrm>
          </p:contentPart>
        </mc:Choice>
        <mc:Fallback xmlns="">
          <p:pic>
            <p:nvPicPr>
              <p:cNvPr id="16" name="Entrada de lápiz 15">
                <a:extLst>
                  <a:ext uri="{FF2B5EF4-FFF2-40B4-BE49-F238E27FC236}">
                    <a16:creationId xmlns:a16="http://schemas.microsoft.com/office/drawing/2014/main" id="{1566532A-0E17-A626-29CA-3EC6BE49E2E4}"/>
                  </a:ext>
                </a:extLst>
              </p:cNvPr>
              <p:cNvPicPr/>
              <p:nvPr/>
            </p:nvPicPr>
            <p:blipFill>
              <a:blip r:embed="rId16"/>
              <a:stretch>
                <a:fillRect/>
              </a:stretch>
            </p:blipFill>
            <p:spPr>
              <a:xfrm>
                <a:off x="6904453" y="1937400"/>
                <a:ext cx="892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Entrada de lápiz 9">
                <a:extLst>
                  <a:ext uri="{FF2B5EF4-FFF2-40B4-BE49-F238E27FC236}">
                    <a16:creationId xmlns:a16="http://schemas.microsoft.com/office/drawing/2014/main" id="{A3F23CA2-38F8-ED13-19B5-F149D39E1B6F}"/>
                  </a:ext>
                </a:extLst>
              </p14:cNvPr>
              <p14:cNvContentPartPr/>
              <p14:nvPr/>
            </p14:nvContentPartPr>
            <p14:xfrm>
              <a:off x="5457253" y="1921920"/>
              <a:ext cx="1627200" cy="69120"/>
            </p14:xfrm>
          </p:contentPart>
        </mc:Choice>
        <mc:Fallback xmlns="">
          <p:pic>
            <p:nvPicPr>
              <p:cNvPr id="10" name="Entrada de lápiz 9">
                <a:extLst>
                  <a:ext uri="{FF2B5EF4-FFF2-40B4-BE49-F238E27FC236}">
                    <a16:creationId xmlns:a16="http://schemas.microsoft.com/office/drawing/2014/main" id="{A3F23CA2-38F8-ED13-19B5-F149D39E1B6F}"/>
                  </a:ext>
                </a:extLst>
              </p:cNvPr>
              <p:cNvPicPr/>
              <p:nvPr/>
            </p:nvPicPr>
            <p:blipFill>
              <a:blip r:embed="rId19"/>
              <a:stretch>
                <a:fillRect/>
              </a:stretch>
            </p:blipFill>
            <p:spPr>
              <a:xfrm>
                <a:off x="5448253" y="1913280"/>
                <a:ext cx="1644840" cy="86760"/>
              </a:xfrm>
              <a:prstGeom prst="rect">
                <a:avLst/>
              </a:prstGeom>
            </p:spPr>
          </p:pic>
        </mc:Fallback>
      </mc:AlternateContent>
      <p:pic>
        <p:nvPicPr>
          <p:cNvPr id="4" name="Imagen 3">
            <a:extLst>
              <a:ext uri="{FF2B5EF4-FFF2-40B4-BE49-F238E27FC236}">
                <a16:creationId xmlns:a16="http://schemas.microsoft.com/office/drawing/2014/main" id="{FDDE3326-D3F6-6789-069F-AAEB10FE9CAF}"/>
              </a:ext>
            </a:extLst>
          </p:cNvPr>
          <p:cNvPicPr>
            <a:picLocks noChangeAspect="1"/>
          </p:cNvPicPr>
          <p:nvPr/>
        </p:nvPicPr>
        <p:blipFill>
          <a:blip r:embed="rId20"/>
          <a:stretch>
            <a:fillRect/>
          </a:stretch>
        </p:blipFill>
        <p:spPr>
          <a:xfrm>
            <a:off x="2267333" y="1886536"/>
            <a:ext cx="6772164" cy="4586062"/>
          </a:xfrm>
          <a:prstGeom prst="rect">
            <a:avLst/>
          </a:prstGeom>
        </p:spPr>
      </p:pic>
    </p:spTree>
    <p:extLst>
      <p:ext uri="{BB962C8B-B14F-4D97-AF65-F5344CB8AC3E}">
        <p14:creationId xmlns:p14="http://schemas.microsoft.com/office/powerpoint/2010/main" val="13318829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46760"/>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5.2</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fontScale="92500" lnSpcReduction="10000"/>
          </a:bodyPr>
          <a:lstStyle/>
          <a:p>
            <a:r>
              <a:rPr lang="es-AR" sz="3900" b="1" dirty="0">
                <a:solidFill>
                  <a:schemeClr val="accent1">
                    <a:lumMod val="75000"/>
                  </a:schemeClr>
                </a:solidFill>
              </a:rPr>
              <a:t>Tópicos:</a:t>
            </a:r>
            <a:endParaRPr lang="es-AR" sz="2600" dirty="0">
              <a:solidFill>
                <a:schemeClr val="accent1">
                  <a:lumMod val="75000"/>
                </a:schemeClr>
              </a:solidFill>
            </a:endParaRPr>
          </a:p>
          <a:p>
            <a:r>
              <a:rPr lang="es-AR" sz="2600" dirty="0">
                <a:solidFill>
                  <a:schemeClr val="accent1">
                    <a:lumMod val="75000"/>
                  </a:schemeClr>
                </a:solidFill>
              </a:rPr>
              <a:t>Horarios</a:t>
            </a:r>
          </a:p>
          <a:p>
            <a:pPr lvl="1"/>
            <a:r>
              <a:rPr lang="es-AR" dirty="0">
                <a:solidFill>
                  <a:schemeClr val="accent1">
                    <a:lumMod val="75000"/>
                  </a:schemeClr>
                </a:solidFill>
              </a:rPr>
              <a:t>Desorganizados</a:t>
            </a:r>
          </a:p>
          <a:p>
            <a:pPr lvl="1"/>
            <a:r>
              <a:rPr lang="es-AR" dirty="0">
                <a:solidFill>
                  <a:schemeClr val="accent1">
                    <a:lumMod val="75000"/>
                  </a:schemeClr>
                </a:solidFill>
              </a:rPr>
              <a:t>Mucha carga</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u="sng"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12</a:t>
            </a:r>
          </a:p>
          <a:p>
            <a:pPr marL="45720" indent="0">
              <a:buNone/>
            </a:pPr>
            <a:r>
              <a:rPr lang="es-AR" b="1" dirty="0">
                <a:solidFill>
                  <a:schemeClr val="accent1">
                    <a:lumMod val="75000"/>
                  </a:schemeClr>
                </a:solidFill>
              </a:rPr>
              <a:t>Silhouette: </a:t>
            </a:r>
            <a:r>
              <a:rPr lang="es-AR" dirty="0">
                <a:solidFill>
                  <a:schemeClr val="accent1">
                    <a:lumMod val="75000"/>
                  </a:schemeClr>
                </a:solidFill>
              </a:rPr>
              <a:t>0.08</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0056302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355123"/>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5.2</a:t>
            </a:r>
          </a:p>
        </p:txBody>
      </p:sp>
      <p:pic>
        <p:nvPicPr>
          <p:cNvPr id="9" name="Imagen 8">
            <a:extLst>
              <a:ext uri="{FF2B5EF4-FFF2-40B4-BE49-F238E27FC236}">
                <a16:creationId xmlns:a16="http://schemas.microsoft.com/office/drawing/2014/main" id="{9D31DFC5-1E49-1164-2DC7-91C6F0EDA56C}"/>
              </a:ext>
            </a:extLst>
          </p:cNvPr>
          <p:cNvPicPr>
            <a:picLocks noChangeAspect="1"/>
          </p:cNvPicPr>
          <p:nvPr/>
        </p:nvPicPr>
        <p:blipFill>
          <a:blip r:embed="rId2"/>
          <a:stretch>
            <a:fillRect/>
          </a:stretch>
        </p:blipFill>
        <p:spPr>
          <a:xfrm>
            <a:off x="0" y="1918831"/>
            <a:ext cx="12192000" cy="3995698"/>
          </a:xfrm>
          <a:prstGeom prst="rect">
            <a:avLst/>
          </a:prstGeom>
        </p:spPr>
      </p:pic>
      <mc:AlternateContent xmlns:mc="http://schemas.openxmlformats.org/markup-compatibility/2006">
        <mc:Choice xmlns:p14="http://schemas.microsoft.com/office/powerpoint/2010/main" Requires="p14">
          <p:contentPart p14:bwMode="auto" r:id="rId3">
            <p14:nvContentPartPr>
              <p14:cNvPr id="11" name="Entrada de lápiz 10">
                <a:extLst>
                  <a:ext uri="{FF2B5EF4-FFF2-40B4-BE49-F238E27FC236}">
                    <a16:creationId xmlns:a16="http://schemas.microsoft.com/office/drawing/2014/main" id="{C4B418B7-EA73-2467-2A11-51C932ADABAA}"/>
                  </a:ext>
                </a:extLst>
              </p14:cNvPr>
              <p14:cNvContentPartPr/>
              <p14:nvPr/>
            </p14:nvContentPartPr>
            <p14:xfrm>
              <a:off x="313303" y="2989783"/>
              <a:ext cx="2684880" cy="41040"/>
            </p14:xfrm>
          </p:contentPart>
        </mc:Choice>
        <mc:Fallback>
          <p:pic>
            <p:nvPicPr>
              <p:cNvPr id="11" name="Entrada de lápiz 10">
                <a:extLst>
                  <a:ext uri="{FF2B5EF4-FFF2-40B4-BE49-F238E27FC236}">
                    <a16:creationId xmlns:a16="http://schemas.microsoft.com/office/drawing/2014/main" id="{C4B418B7-EA73-2467-2A11-51C932ADABAA}"/>
                  </a:ext>
                </a:extLst>
              </p:cNvPr>
              <p:cNvPicPr/>
              <p:nvPr/>
            </p:nvPicPr>
            <p:blipFill>
              <a:blip r:embed="rId4"/>
              <a:stretch>
                <a:fillRect/>
              </a:stretch>
            </p:blipFill>
            <p:spPr>
              <a:xfrm>
                <a:off x="259303" y="2881783"/>
                <a:ext cx="2792520" cy="2566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2" name="Entrada de lápiz 11">
                <a:extLst>
                  <a:ext uri="{FF2B5EF4-FFF2-40B4-BE49-F238E27FC236}">
                    <a16:creationId xmlns:a16="http://schemas.microsoft.com/office/drawing/2014/main" id="{BC06B131-D2D2-DC8C-7F79-F233AEC7EBAA}"/>
                  </a:ext>
                </a:extLst>
              </p14:cNvPr>
              <p14:cNvContentPartPr/>
              <p14:nvPr/>
            </p14:nvContentPartPr>
            <p14:xfrm>
              <a:off x="7593583" y="2995543"/>
              <a:ext cx="2133360" cy="27360"/>
            </p14:xfrm>
          </p:contentPart>
        </mc:Choice>
        <mc:Fallback>
          <p:pic>
            <p:nvPicPr>
              <p:cNvPr id="12" name="Entrada de lápiz 11">
                <a:extLst>
                  <a:ext uri="{FF2B5EF4-FFF2-40B4-BE49-F238E27FC236}">
                    <a16:creationId xmlns:a16="http://schemas.microsoft.com/office/drawing/2014/main" id="{BC06B131-D2D2-DC8C-7F79-F233AEC7EBAA}"/>
                  </a:ext>
                </a:extLst>
              </p:cNvPr>
              <p:cNvPicPr/>
              <p:nvPr/>
            </p:nvPicPr>
            <p:blipFill>
              <a:blip r:embed="rId6"/>
              <a:stretch>
                <a:fillRect/>
              </a:stretch>
            </p:blipFill>
            <p:spPr>
              <a:xfrm>
                <a:off x="7539583" y="2887543"/>
                <a:ext cx="2241000"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4" name="Entrada de lápiz 13">
                <a:extLst>
                  <a:ext uri="{FF2B5EF4-FFF2-40B4-BE49-F238E27FC236}">
                    <a16:creationId xmlns:a16="http://schemas.microsoft.com/office/drawing/2014/main" id="{D52B7527-770C-4BF3-0C4F-8FE7B5B94AD1}"/>
                  </a:ext>
                </a:extLst>
              </p14:cNvPr>
              <p14:cNvContentPartPr/>
              <p14:nvPr/>
            </p14:nvContentPartPr>
            <p14:xfrm>
              <a:off x="4066663" y="3596023"/>
              <a:ext cx="2324520" cy="360"/>
            </p14:xfrm>
          </p:contentPart>
        </mc:Choice>
        <mc:Fallback>
          <p:pic>
            <p:nvPicPr>
              <p:cNvPr id="14" name="Entrada de lápiz 13">
                <a:extLst>
                  <a:ext uri="{FF2B5EF4-FFF2-40B4-BE49-F238E27FC236}">
                    <a16:creationId xmlns:a16="http://schemas.microsoft.com/office/drawing/2014/main" id="{D52B7527-770C-4BF3-0C4F-8FE7B5B94AD1}"/>
                  </a:ext>
                </a:extLst>
              </p:cNvPr>
              <p:cNvPicPr/>
              <p:nvPr/>
            </p:nvPicPr>
            <p:blipFill>
              <a:blip r:embed="rId8"/>
              <a:stretch>
                <a:fillRect/>
              </a:stretch>
            </p:blipFill>
            <p:spPr>
              <a:xfrm>
                <a:off x="4013023" y="3488383"/>
                <a:ext cx="243216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5" name="Entrada de lápiz 14">
                <a:extLst>
                  <a:ext uri="{FF2B5EF4-FFF2-40B4-BE49-F238E27FC236}">
                    <a16:creationId xmlns:a16="http://schemas.microsoft.com/office/drawing/2014/main" id="{19A34F79-F537-0EEA-A838-B4F7B35218B8}"/>
                  </a:ext>
                </a:extLst>
              </p14:cNvPr>
              <p14:cNvContentPartPr/>
              <p14:nvPr/>
            </p14:nvContentPartPr>
            <p14:xfrm>
              <a:off x="339223" y="4815343"/>
              <a:ext cx="792360" cy="35280"/>
            </p14:xfrm>
          </p:contentPart>
        </mc:Choice>
        <mc:Fallback>
          <p:pic>
            <p:nvPicPr>
              <p:cNvPr id="15" name="Entrada de lápiz 14">
                <a:extLst>
                  <a:ext uri="{FF2B5EF4-FFF2-40B4-BE49-F238E27FC236}">
                    <a16:creationId xmlns:a16="http://schemas.microsoft.com/office/drawing/2014/main" id="{19A34F79-F537-0EEA-A838-B4F7B35218B8}"/>
                  </a:ext>
                </a:extLst>
              </p:cNvPr>
              <p:cNvPicPr/>
              <p:nvPr/>
            </p:nvPicPr>
            <p:blipFill>
              <a:blip r:embed="rId10"/>
              <a:stretch>
                <a:fillRect/>
              </a:stretch>
            </p:blipFill>
            <p:spPr>
              <a:xfrm>
                <a:off x="285223" y="4707343"/>
                <a:ext cx="90000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6" name="Entrada de lápiz 15">
                <a:extLst>
                  <a:ext uri="{FF2B5EF4-FFF2-40B4-BE49-F238E27FC236}">
                    <a16:creationId xmlns:a16="http://schemas.microsoft.com/office/drawing/2014/main" id="{27474AD6-669E-4A98-00C8-144332670897}"/>
                  </a:ext>
                </a:extLst>
              </p14:cNvPr>
              <p14:cNvContentPartPr/>
              <p14:nvPr/>
            </p14:nvContentPartPr>
            <p14:xfrm>
              <a:off x="1993783" y="4754143"/>
              <a:ext cx="3047760" cy="70560"/>
            </p14:xfrm>
          </p:contentPart>
        </mc:Choice>
        <mc:Fallback>
          <p:pic>
            <p:nvPicPr>
              <p:cNvPr id="16" name="Entrada de lápiz 15">
                <a:extLst>
                  <a:ext uri="{FF2B5EF4-FFF2-40B4-BE49-F238E27FC236}">
                    <a16:creationId xmlns:a16="http://schemas.microsoft.com/office/drawing/2014/main" id="{27474AD6-669E-4A98-00C8-144332670897}"/>
                  </a:ext>
                </a:extLst>
              </p:cNvPr>
              <p:cNvPicPr/>
              <p:nvPr/>
            </p:nvPicPr>
            <p:blipFill>
              <a:blip r:embed="rId12"/>
              <a:stretch>
                <a:fillRect/>
              </a:stretch>
            </p:blipFill>
            <p:spPr>
              <a:xfrm>
                <a:off x="1939783" y="4646143"/>
                <a:ext cx="3155400" cy="2862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7" name="Entrada de lápiz 16">
                <a:extLst>
                  <a:ext uri="{FF2B5EF4-FFF2-40B4-BE49-F238E27FC236}">
                    <a16:creationId xmlns:a16="http://schemas.microsoft.com/office/drawing/2014/main" id="{6E0CBC8E-13A8-C6C2-3370-FF15986E840A}"/>
                  </a:ext>
                </a:extLst>
              </p14:cNvPr>
              <p14:cNvContentPartPr/>
              <p14:nvPr/>
            </p14:nvContentPartPr>
            <p14:xfrm>
              <a:off x="3840223" y="2968543"/>
              <a:ext cx="3081960" cy="53280"/>
            </p14:xfrm>
          </p:contentPart>
        </mc:Choice>
        <mc:Fallback>
          <p:pic>
            <p:nvPicPr>
              <p:cNvPr id="17" name="Entrada de lápiz 16">
                <a:extLst>
                  <a:ext uri="{FF2B5EF4-FFF2-40B4-BE49-F238E27FC236}">
                    <a16:creationId xmlns:a16="http://schemas.microsoft.com/office/drawing/2014/main" id="{6E0CBC8E-13A8-C6C2-3370-FF15986E840A}"/>
                  </a:ext>
                </a:extLst>
              </p:cNvPr>
              <p:cNvPicPr/>
              <p:nvPr/>
            </p:nvPicPr>
            <p:blipFill>
              <a:blip r:embed="rId14"/>
              <a:stretch>
                <a:fillRect/>
              </a:stretch>
            </p:blipFill>
            <p:spPr>
              <a:xfrm>
                <a:off x="3786583" y="2860903"/>
                <a:ext cx="318960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0" name="Entrada de lápiz 19">
                <a:extLst>
                  <a:ext uri="{FF2B5EF4-FFF2-40B4-BE49-F238E27FC236}">
                    <a16:creationId xmlns:a16="http://schemas.microsoft.com/office/drawing/2014/main" id="{BCDE7B5F-7555-934C-3FA6-A78BBDEDC820}"/>
                  </a:ext>
                </a:extLst>
              </p14:cNvPr>
              <p14:cNvContentPartPr/>
              <p14:nvPr/>
            </p14:nvContentPartPr>
            <p14:xfrm>
              <a:off x="4702423" y="5372623"/>
              <a:ext cx="1497240" cy="53280"/>
            </p14:xfrm>
          </p:contentPart>
        </mc:Choice>
        <mc:Fallback>
          <p:pic>
            <p:nvPicPr>
              <p:cNvPr id="20" name="Entrada de lápiz 19">
                <a:extLst>
                  <a:ext uri="{FF2B5EF4-FFF2-40B4-BE49-F238E27FC236}">
                    <a16:creationId xmlns:a16="http://schemas.microsoft.com/office/drawing/2014/main" id="{BCDE7B5F-7555-934C-3FA6-A78BBDEDC820}"/>
                  </a:ext>
                </a:extLst>
              </p:cNvPr>
              <p:cNvPicPr/>
              <p:nvPr/>
            </p:nvPicPr>
            <p:blipFill>
              <a:blip r:embed="rId16"/>
              <a:stretch>
                <a:fillRect/>
              </a:stretch>
            </p:blipFill>
            <p:spPr>
              <a:xfrm>
                <a:off x="4648423" y="5264983"/>
                <a:ext cx="160488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1" name="Entrada de lápiz 20">
                <a:extLst>
                  <a:ext uri="{FF2B5EF4-FFF2-40B4-BE49-F238E27FC236}">
                    <a16:creationId xmlns:a16="http://schemas.microsoft.com/office/drawing/2014/main" id="{067E48B4-4D90-03C9-799E-F3ACBABA4846}"/>
                  </a:ext>
                </a:extLst>
              </p14:cNvPr>
              <p14:cNvContentPartPr/>
              <p14:nvPr/>
            </p14:nvContentPartPr>
            <p14:xfrm>
              <a:off x="6696463" y="5433463"/>
              <a:ext cx="2455200" cy="18360"/>
            </p14:xfrm>
          </p:contentPart>
        </mc:Choice>
        <mc:Fallback>
          <p:pic>
            <p:nvPicPr>
              <p:cNvPr id="21" name="Entrada de lápiz 20">
                <a:extLst>
                  <a:ext uri="{FF2B5EF4-FFF2-40B4-BE49-F238E27FC236}">
                    <a16:creationId xmlns:a16="http://schemas.microsoft.com/office/drawing/2014/main" id="{067E48B4-4D90-03C9-799E-F3ACBABA4846}"/>
                  </a:ext>
                </a:extLst>
              </p:cNvPr>
              <p:cNvPicPr/>
              <p:nvPr/>
            </p:nvPicPr>
            <p:blipFill>
              <a:blip r:embed="rId18"/>
              <a:stretch>
                <a:fillRect/>
              </a:stretch>
            </p:blipFill>
            <p:spPr>
              <a:xfrm>
                <a:off x="6642823" y="5325463"/>
                <a:ext cx="2562840" cy="234000"/>
              </a:xfrm>
              <a:prstGeom prst="rect">
                <a:avLst/>
              </a:prstGeom>
            </p:spPr>
          </p:pic>
        </mc:Fallback>
      </mc:AlternateContent>
    </p:spTree>
    <p:extLst>
      <p:ext uri="{BB962C8B-B14F-4D97-AF65-F5344CB8AC3E}">
        <p14:creationId xmlns:p14="http://schemas.microsoft.com/office/powerpoint/2010/main" val="16213382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46760"/>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5.3</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a:bodyPr>
          <a:lstStyle/>
          <a:p>
            <a:r>
              <a:rPr lang="es-AR" sz="3900" b="1" dirty="0">
                <a:solidFill>
                  <a:schemeClr val="accent1">
                    <a:lumMod val="75000"/>
                  </a:schemeClr>
                </a:solidFill>
              </a:rPr>
              <a:t>Tópicos:</a:t>
            </a:r>
            <a:endParaRPr lang="es-AR" sz="2600" dirty="0">
              <a:solidFill>
                <a:schemeClr val="accent1">
                  <a:lumMod val="75000"/>
                </a:schemeClr>
              </a:solidFill>
            </a:endParaRPr>
          </a:p>
          <a:p>
            <a:r>
              <a:rPr lang="es-AR" sz="2600" dirty="0">
                <a:solidFill>
                  <a:schemeClr val="accent1">
                    <a:lumMod val="75000"/>
                  </a:schemeClr>
                </a:solidFill>
              </a:rPr>
              <a:t>Baches</a:t>
            </a: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u="sng"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a:t>
            </a:r>
            <a:r>
              <a:rPr lang="es-AR" dirty="0">
                <a:solidFill>
                  <a:schemeClr val="accent1">
                    <a:lumMod val="75000"/>
                  </a:schemeClr>
                </a:solidFill>
              </a:rPr>
              <a:t> 2</a:t>
            </a:r>
          </a:p>
          <a:p>
            <a:pPr marL="45720" indent="0">
              <a:buNone/>
            </a:pPr>
            <a:r>
              <a:rPr lang="es-AR" b="1" dirty="0">
                <a:solidFill>
                  <a:schemeClr val="accent1">
                    <a:lumMod val="75000"/>
                  </a:schemeClr>
                </a:solidFill>
              </a:rPr>
              <a:t>Silhouette: </a:t>
            </a:r>
            <a:r>
              <a:rPr lang="es-AR" dirty="0">
                <a:solidFill>
                  <a:schemeClr val="accent1">
                    <a:lumMod val="75000"/>
                  </a:schemeClr>
                </a:solidFill>
              </a:rPr>
              <a:t>0.16</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9659880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5.3</a:t>
            </a:r>
          </a:p>
        </p:txBody>
      </p:sp>
      <p:pic>
        <p:nvPicPr>
          <p:cNvPr id="4" name="Imagen 3">
            <a:extLst>
              <a:ext uri="{FF2B5EF4-FFF2-40B4-BE49-F238E27FC236}">
                <a16:creationId xmlns:a16="http://schemas.microsoft.com/office/drawing/2014/main" id="{47B60284-2532-4011-202B-3556E8BC53BA}"/>
              </a:ext>
            </a:extLst>
          </p:cNvPr>
          <p:cNvPicPr>
            <a:picLocks noChangeAspect="1"/>
          </p:cNvPicPr>
          <p:nvPr/>
        </p:nvPicPr>
        <p:blipFill>
          <a:blip r:embed="rId2"/>
          <a:stretch>
            <a:fillRect/>
          </a:stretch>
        </p:blipFill>
        <p:spPr>
          <a:xfrm>
            <a:off x="729332" y="3204754"/>
            <a:ext cx="10998167" cy="815653"/>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Entrada de lápiz 4">
                <a:extLst>
                  <a:ext uri="{FF2B5EF4-FFF2-40B4-BE49-F238E27FC236}">
                    <a16:creationId xmlns:a16="http://schemas.microsoft.com/office/drawing/2014/main" id="{90327BA1-F7EC-9A2C-D9F1-DD8E1ECB0D00}"/>
                  </a:ext>
                </a:extLst>
              </p14:cNvPr>
              <p14:cNvContentPartPr/>
              <p14:nvPr/>
            </p14:nvContentPartPr>
            <p14:xfrm>
              <a:off x="1872103" y="3369583"/>
              <a:ext cx="774360" cy="18000"/>
            </p14:xfrm>
          </p:contentPart>
        </mc:Choice>
        <mc:Fallback>
          <p:pic>
            <p:nvPicPr>
              <p:cNvPr id="5" name="Entrada de lápiz 4">
                <a:extLst>
                  <a:ext uri="{FF2B5EF4-FFF2-40B4-BE49-F238E27FC236}">
                    <a16:creationId xmlns:a16="http://schemas.microsoft.com/office/drawing/2014/main" id="{90327BA1-F7EC-9A2C-D9F1-DD8E1ECB0D00}"/>
                  </a:ext>
                </a:extLst>
              </p:cNvPr>
              <p:cNvPicPr/>
              <p:nvPr/>
            </p:nvPicPr>
            <p:blipFill>
              <a:blip r:embed="rId4"/>
              <a:stretch>
                <a:fillRect/>
              </a:stretch>
            </p:blipFill>
            <p:spPr>
              <a:xfrm>
                <a:off x="1818103" y="3261943"/>
                <a:ext cx="88200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Entrada de lápiz 5">
                <a:extLst>
                  <a:ext uri="{FF2B5EF4-FFF2-40B4-BE49-F238E27FC236}">
                    <a16:creationId xmlns:a16="http://schemas.microsoft.com/office/drawing/2014/main" id="{CE7E8783-9968-29A3-0ED2-8A9247FF2C69}"/>
                  </a:ext>
                </a:extLst>
              </p14:cNvPr>
              <p14:cNvContentPartPr/>
              <p14:nvPr/>
            </p14:nvContentPartPr>
            <p14:xfrm>
              <a:off x="4083943" y="3787543"/>
              <a:ext cx="2812320" cy="35640"/>
            </p14:xfrm>
          </p:contentPart>
        </mc:Choice>
        <mc:Fallback>
          <p:pic>
            <p:nvPicPr>
              <p:cNvPr id="6" name="Entrada de lápiz 5">
                <a:extLst>
                  <a:ext uri="{FF2B5EF4-FFF2-40B4-BE49-F238E27FC236}">
                    <a16:creationId xmlns:a16="http://schemas.microsoft.com/office/drawing/2014/main" id="{CE7E8783-9968-29A3-0ED2-8A9247FF2C69}"/>
                  </a:ext>
                </a:extLst>
              </p:cNvPr>
              <p:cNvPicPr/>
              <p:nvPr/>
            </p:nvPicPr>
            <p:blipFill>
              <a:blip r:embed="rId6"/>
              <a:stretch>
                <a:fillRect/>
              </a:stretch>
            </p:blipFill>
            <p:spPr>
              <a:xfrm>
                <a:off x="4029943" y="3679543"/>
                <a:ext cx="2919960" cy="251280"/>
              </a:xfrm>
              <a:prstGeom prst="rect">
                <a:avLst/>
              </a:prstGeom>
            </p:spPr>
          </p:pic>
        </mc:Fallback>
      </mc:AlternateContent>
    </p:spTree>
    <p:extLst>
      <p:ext uri="{BB962C8B-B14F-4D97-AF65-F5344CB8AC3E}">
        <p14:creationId xmlns:p14="http://schemas.microsoft.com/office/powerpoint/2010/main" val="653891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E1B92B-E432-D48F-BF78-3FA9FB83E462}"/>
              </a:ext>
            </a:extLst>
          </p:cNvPr>
          <p:cNvSpPr>
            <a:spLocks noGrp="1"/>
          </p:cNvSpPr>
          <p:nvPr>
            <p:ph type="title"/>
          </p:nvPr>
        </p:nvSpPr>
        <p:spPr>
          <a:xfrm>
            <a:off x="1039707" y="83820"/>
            <a:ext cx="9875520" cy="1356360"/>
          </a:xfrm>
        </p:spPr>
        <p:txBody>
          <a:bodyPr/>
          <a:lstStyle/>
          <a:p>
            <a:pPr algn="ctr"/>
            <a:r>
              <a:rPr lang="es-AR" b="1" dirty="0"/>
              <a:t>Frecuencia de palabras</a:t>
            </a:r>
          </a:p>
        </p:txBody>
      </p:sp>
      <p:sp>
        <p:nvSpPr>
          <p:cNvPr id="3" name="Marcador de contenido 2">
            <a:extLst>
              <a:ext uri="{FF2B5EF4-FFF2-40B4-BE49-F238E27FC236}">
                <a16:creationId xmlns:a16="http://schemas.microsoft.com/office/drawing/2014/main" id="{34B2BDD9-D8E6-FEBD-E145-33F273772A8A}"/>
              </a:ext>
            </a:extLst>
          </p:cNvPr>
          <p:cNvSpPr>
            <a:spLocks noGrp="1"/>
          </p:cNvSpPr>
          <p:nvPr>
            <p:ph idx="1"/>
          </p:nvPr>
        </p:nvSpPr>
        <p:spPr/>
        <p:txBody>
          <a:bodyPr/>
          <a:lstStyle/>
          <a:p>
            <a:endParaRPr lang="es-AR" dirty="0"/>
          </a:p>
          <a:p>
            <a:endParaRPr lang="es-AR" dirty="0"/>
          </a:p>
          <a:p>
            <a:endParaRPr lang="es-AR" dirty="0"/>
          </a:p>
        </p:txBody>
      </p:sp>
      <p:pic>
        <p:nvPicPr>
          <p:cNvPr id="6" name="Imagen 5">
            <a:extLst>
              <a:ext uri="{FF2B5EF4-FFF2-40B4-BE49-F238E27FC236}">
                <a16:creationId xmlns:a16="http://schemas.microsoft.com/office/drawing/2014/main" id="{99114FA3-A9A1-37A2-5187-1A10B208B574}"/>
              </a:ext>
            </a:extLst>
          </p:cNvPr>
          <p:cNvPicPr>
            <a:picLocks noChangeAspect="1"/>
          </p:cNvPicPr>
          <p:nvPr/>
        </p:nvPicPr>
        <p:blipFill>
          <a:blip r:embed="rId2"/>
          <a:stretch>
            <a:fillRect/>
          </a:stretch>
        </p:blipFill>
        <p:spPr>
          <a:xfrm>
            <a:off x="6199720" y="2111606"/>
            <a:ext cx="5683348" cy="3931683"/>
          </a:xfrm>
          <a:prstGeom prst="rect">
            <a:avLst/>
          </a:prstGeom>
        </p:spPr>
      </p:pic>
      <p:pic>
        <p:nvPicPr>
          <p:cNvPr id="8" name="Imagen 7">
            <a:extLst>
              <a:ext uri="{FF2B5EF4-FFF2-40B4-BE49-F238E27FC236}">
                <a16:creationId xmlns:a16="http://schemas.microsoft.com/office/drawing/2014/main" id="{32F8A535-CB73-DB0C-9DBA-A0099679E7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827" y="2111606"/>
            <a:ext cx="5961087" cy="3984394"/>
          </a:xfrm>
          <a:prstGeom prst="rect">
            <a:avLst/>
          </a:prstGeom>
        </p:spPr>
      </p:pic>
    </p:spTree>
    <p:extLst>
      <p:ext uri="{BB962C8B-B14F-4D97-AF65-F5344CB8AC3E}">
        <p14:creationId xmlns:p14="http://schemas.microsoft.com/office/powerpoint/2010/main" val="363395767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38498" y="83820"/>
            <a:ext cx="9875520" cy="1356360"/>
          </a:xfrm>
        </p:spPr>
        <p:txBody>
          <a:bodyPr>
            <a:normAutofit/>
          </a:bodyPr>
          <a:lstStyle/>
          <a:p>
            <a:pPr algn="ctr"/>
            <a:r>
              <a:rPr lang="es-AR" sz="4800" b="1" dirty="0"/>
              <a:t>Conclusión</a:t>
            </a:r>
          </a:p>
        </p:txBody>
      </p:sp>
      <p:sp>
        <p:nvSpPr>
          <p:cNvPr id="3" name="Marcador de contenido 2">
            <a:extLst>
              <a:ext uri="{FF2B5EF4-FFF2-40B4-BE49-F238E27FC236}">
                <a16:creationId xmlns:a16="http://schemas.microsoft.com/office/drawing/2014/main" id="{AFF12E86-45F5-B574-BF37-ABB75D630098}"/>
              </a:ext>
            </a:extLst>
          </p:cNvPr>
          <p:cNvSpPr>
            <a:spLocks noGrp="1"/>
          </p:cNvSpPr>
          <p:nvPr>
            <p:ph idx="1"/>
          </p:nvPr>
        </p:nvSpPr>
        <p:spPr>
          <a:xfrm>
            <a:off x="1038498" y="1939713"/>
            <a:ext cx="10265228" cy="4438106"/>
          </a:xfrm>
        </p:spPr>
        <p:txBody>
          <a:bodyPr/>
          <a:lstStyle/>
          <a:p>
            <a:r>
              <a:rPr lang="es-AR" sz="2400" dirty="0">
                <a:latin typeface="Consolas" panose="020B0609020204030204" pitchFamily="49" charset="0"/>
              </a:rPr>
              <a:t>Es posible comprender los </a:t>
            </a:r>
            <a:r>
              <a:rPr lang="es-AR" sz="2400" b="1" dirty="0">
                <a:solidFill>
                  <a:schemeClr val="accent1">
                    <a:lumMod val="75000"/>
                  </a:schemeClr>
                </a:solidFill>
                <a:latin typeface="Consolas" panose="020B0609020204030204" pitchFamily="49" charset="0"/>
              </a:rPr>
              <a:t>tópicos subyacentes</a:t>
            </a:r>
            <a:r>
              <a:rPr lang="es-AR" sz="2400" dirty="0">
                <a:latin typeface="Consolas" panose="020B0609020204030204" pitchFamily="49" charset="0"/>
              </a:rPr>
              <a:t> </a:t>
            </a:r>
            <a:r>
              <a:rPr lang="es-AR" sz="2400" b="1" dirty="0">
                <a:solidFill>
                  <a:schemeClr val="accent1">
                    <a:lumMod val="75000"/>
                  </a:schemeClr>
                </a:solidFill>
                <a:latin typeface="Consolas" panose="020B0609020204030204" pitchFamily="49" charset="0"/>
              </a:rPr>
              <a:t>y las ideas más importantes </a:t>
            </a:r>
            <a:r>
              <a:rPr lang="es-AR" sz="2400" dirty="0">
                <a:latin typeface="Consolas" panose="020B0609020204030204" pitchFamily="49" charset="0"/>
              </a:rPr>
              <a:t>dentro de un corpus de ideas.</a:t>
            </a:r>
          </a:p>
          <a:p>
            <a:pPr marL="45720" indent="0">
              <a:buNone/>
            </a:pPr>
            <a:endParaRPr lang="es-AR" sz="2400" dirty="0">
              <a:latin typeface="Consolas" panose="020B0609020204030204" pitchFamily="49" charset="0"/>
            </a:endParaRPr>
          </a:p>
          <a:p>
            <a:r>
              <a:rPr lang="es-AR" sz="2400" dirty="0">
                <a:effectLst/>
                <a:latin typeface="Consolas" panose="020B0609020204030204" pitchFamily="49" charset="0"/>
                <a:ea typeface="Calibri" panose="020F0502020204030204" pitchFamily="34" charset="0"/>
                <a:cs typeface="Times New Roman" panose="02020603050405020304" pitchFamily="18" charset="0"/>
              </a:rPr>
              <a:t>Sin embargo, </a:t>
            </a:r>
            <a:r>
              <a:rPr lang="es-AR" sz="2400" b="1" dirty="0">
                <a:solidFill>
                  <a:schemeClr val="accent1">
                    <a:lumMod val="75000"/>
                  </a:schemeClr>
                </a:solidFill>
                <a:effectLst/>
                <a:latin typeface="Consolas" panose="020B0609020204030204" pitchFamily="49" charset="0"/>
                <a:ea typeface="Calibri" panose="020F0502020204030204" pitchFamily="34" charset="0"/>
                <a:cs typeface="Times New Roman" panose="02020603050405020304" pitchFamily="18" charset="0"/>
              </a:rPr>
              <a:t>es un proceso un poco menos automatizable de lo esperado</a:t>
            </a:r>
            <a:r>
              <a:rPr lang="es-AR" sz="2400" dirty="0">
                <a:effectLst/>
                <a:latin typeface="Consolas" panose="020B0609020204030204" pitchFamily="49" charset="0"/>
                <a:ea typeface="Calibri" panose="020F0502020204030204" pitchFamily="34" charset="0"/>
                <a:cs typeface="Times New Roman" panose="02020603050405020304" pitchFamily="18" charset="0"/>
              </a:rPr>
              <a:t>, ya que </a:t>
            </a:r>
            <a:r>
              <a:rPr lang="es-AR" sz="2400" b="1" dirty="0">
                <a:solidFill>
                  <a:schemeClr val="accent1">
                    <a:lumMod val="75000"/>
                  </a:schemeClr>
                </a:solidFill>
                <a:effectLst/>
                <a:latin typeface="Consolas" panose="020B0609020204030204" pitchFamily="49" charset="0"/>
                <a:ea typeface="Calibri" panose="020F0502020204030204" pitchFamily="34" charset="0"/>
                <a:cs typeface="Times New Roman" panose="02020603050405020304" pitchFamily="18" charset="0"/>
              </a:rPr>
              <a:t>requiere seleccionar manualmente</a:t>
            </a:r>
            <a:r>
              <a:rPr lang="es-AR" sz="2400" dirty="0">
                <a:effectLst/>
                <a:latin typeface="Consolas" panose="020B0609020204030204" pitchFamily="49" charset="0"/>
                <a:ea typeface="Calibri" panose="020F0502020204030204" pitchFamily="34" charset="0"/>
                <a:cs typeface="Times New Roman" panose="02020603050405020304" pitchFamily="18" charset="0"/>
              </a:rPr>
              <a:t> y con repetidas iteraciones </a:t>
            </a:r>
            <a:r>
              <a:rPr lang="es-AR" sz="2400" b="1" dirty="0">
                <a:solidFill>
                  <a:schemeClr val="accent1">
                    <a:lumMod val="75000"/>
                  </a:schemeClr>
                </a:solidFill>
                <a:effectLst/>
                <a:latin typeface="Consolas" panose="020B0609020204030204" pitchFamily="49" charset="0"/>
                <a:ea typeface="Calibri" panose="020F0502020204030204" pitchFamily="34" charset="0"/>
                <a:cs typeface="Times New Roman" panose="02020603050405020304" pitchFamily="18" charset="0"/>
              </a:rPr>
              <a:t>el número optimo de clústeres y</a:t>
            </a:r>
            <a:r>
              <a:rPr lang="es-AR" sz="2400" dirty="0">
                <a:effectLst/>
                <a:latin typeface="Consolas" panose="020B0609020204030204" pitchFamily="49" charset="0"/>
                <a:ea typeface="Calibri" panose="020F0502020204030204" pitchFamily="34" charset="0"/>
                <a:cs typeface="Times New Roman" panose="02020603050405020304" pitchFamily="18" charset="0"/>
              </a:rPr>
              <a:t>, de ser necesario, </a:t>
            </a:r>
            <a:r>
              <a:rPr lang="es-AR" sz="2400" b="1" dirty="0">
                <a:solidFill>
                  <a:schemeClr val="accent1">
                    <a:lumMod val="75000"/>
                  </a:schemeClr>
                </a:solidFill>
                <a:effectLst/>
                <a:latin typeface="Consolas" panose="020B0609020204030204" pitchFamily="49" charset="0"/>
                <a:ea typeface="Calibri" panose="020F0502020204030204" pitchFamily="34" charset="0"/>
                <a:cs typeface="Times New Roman" panose="02020603050405020304" pitchFamily="18" charset="0"/>
              </a:rPr>
              <a:t>de sub clústeres</a:t>
            </a:r>
            <a:r>
              <a:rPr lang="es-AR" sz="2400" dirty="0">
                <a:effectLst/>
                <a:latin typeface="Consolas" panose="020B0609020204030204" pitchFamily="49" charset="0"/>
                <a:ea typeface="Calibri" panose="020F0502020204030204" pitchFamily="34" charset="0"/>
                <a:cs typeface="Times New Roman" panose="02020603050405020304" pitchFamily="18" charset="0"/>
              </a:rPr>
              <a:t>.</a:t>
            </a:r>
          </a:p>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b="0" dirty="0">
              <a:solidFill>
                <a:srgbClr val="333333"/>
              </a:solidFill>
              <a:effectLst/>
              <a:latin typeface="Consolas" panose="020B0609020204030204" pitchFamily="49" charset="0"/>
            </a:endParaRPr>
          </a:p>
          <a:p>
            <a:pPr marL="0" indent="0">
              <a:buNone/>
            </a:pPr>
            <a:endParaRPr lang="es-AR" dirty="0"/>
          </a:p>
        </p:txBody>
      </p:sp>
    </p:spTree>
    <p:extLst>
      <p:ext uri="{BB962C8B-B14F-4D97-AF65-F5344CB8AC3E}">
        <p14:creationId xmlns:p14="http://schemas.microsoft.com/office/powerpoint/2010/main" val="412059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4B2BDD9-D8E6-FEBD-E145-33F273772A8A}"/>
              </a:ext>
            </a:extLst>
          </p:cNvPr>
          <p:cNvSpPr>
            <a:spLocks noGrp="1"/>
          </p:cNvSpPr>
          <p:nvPr>
            <p:ph idx="1"/>
          </p:nvPr>
        </p:nvSpPr>
        <p:spPr>
          <a:xfrm>
            <a:off x="431800" y="1176867"/>
            <a:ext cx="9872871" cy="4038600"/>
          </a:xfrm>
        </p:spPr>
        <p:txBody>
          <a:bodyPr/>
          <a:lstStyle/>
          <a:p>
            <a:r>
              <a:rPr lang="es-AR" sz="2400" dirty="0"/>
              <a:t>Método del codo para encontrar </a:t>
            </a:r>
          </a:p>
          <a:p>
            <a:pPr marL="0" indent="0">
              <a:buNone/>
            </a:pPr>
            <a:r>
              <a:rPr lang="es-AR" sz="2400" dirty="0"/>
              <a:t>    el </a:t>
            </a:r>
            <a:r>
              <a:rPr lang="es-AR" sz="2400" b="1" dirty="0">
                <a:solidFill>
                  <a:schemeClr val="accent1">
                    <a:lumMod val="75000"/>
                  </a:schemeClr>
                </a:solidFill>
              </a:rPr>
              <a:t>óptimo número de clusters</a:t>
            </a:r>
            <a:r>
              <a:rPr lang="es-AR" sz="2400" dirty="0"/>
              <a:t>.</a:t>
            </a:r>
          </a:p>
          <a:p>
            <a:endParaRPr lang="es-AR" sz="2400" dirty="0"/>
          </a:p>
          <a:p>
            <a:pPr marL="0" indent="0">
              <a:buNone/>
            </a:pPr>
            <a:endParaRPr lang="es-AR" sz="2400" dirty="0"/>
          </a:p>
          <a:p>
            <a:pPr marL="0" indent="0">
              <a:buNone/>
            </a:pPr>
            <a:endParaRPr lang="es-AR" dirty="0"/>
          </a:p>
          <a:p>
            <a:pPr marL="0" indent="0">
              <a:buNone/>
            </a:pPr>
            <a:endParaRPr lang="es-AR" dirty="0"/>
          </a:p>
          <a:p>
            <a:pPr marL="0" indent="0">
              <a:buNone/>
            </a:pPr>
            <a:endParaRPr lang="es-AR" dirty="0"/>
          </a:p>
          <a:p>
            <a:endParaRPr lang="es-AR" dirty="0"/>
          </a:p>
          <a:p>
            <a:endParaRPr lang="es-AR" dirty="0"/>
          </a:p>
        </p:txBody>
      </p:sp>
      <p:pic>
        <p:nvPicPr>
          <p:cNvPr id="5" name="Imagen 4">
            <a:extLst>
              <a:ext uri="{FF2B5EF4-FFF2-40B4-BE49-F238E27FC236}">
                <a16:creationId xmlns:a16="http://schemas.microsoft.com/office/drawing/2014/main" id="{21DE9CD4-75B9-332D-F276-ABA50AACCB3F}"/>
              </a:ext>
            </a:extLst>
          </p:cNvPr>
          <p:cNvPicPr>
            <a:picLocks noChangeAspect="1"/>
          </p:cNvPicPr>
          <p:nvPr/>
        </p:nvPicPr>
        <p:blipFill>
          <a:blip r:embed="rId2"/>
          <a:stretch>
            <a:fillRect/>
          </a:stretch>
        </p:blipFill>
        <p:spPr>
          <a:xfrm>
            <a:off x="5751343" y="1176867"/>
            <a:ext cx="4967458" cy="4576662"/>
          </a:xfrm>
          <a:prstGeom prst="rect">
            <a:avLst/>
          </a:prstGeom>
        </p:spPr>
      </p:pic>
    </p:spTree>
    <p:extLst>
      <p:ext uri="{BB962C8B-B14F-4D97-AF65-F5344CB8AC3E}">
        <p14:creationId xmlns:p14="http://schemas.microsoft.com/office/powerpoint/2010/main" val="26280534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4B2BDD9-D8E6-FEBD-E145-33F273772A8A}"/>
              </a:ext>
            </a:extLst>
          </p:cNvPr>
          <p:cNvSpPr>
            <a:spLocks noGrp="1"/>
          </p:cNvSpPr>
          <p:nvPr>
            <p:ph idx="1"/>
          </p:nvPr>
        </p:nvSpPr>
        <p:spPr>
          <a:xfrm>
            <a:off x="431800" y="1176867"/>
            <a:ext cx="9872871" cy="4038600"/>
          </a:xfrm>
        </p:spPr>
        <p:txBody>
          <a:bodyPr/>
          <a:lstStyle/>
          <a:p>
            <a:r>
              <a:rPr lang="es-AR" sz="2400" dirty="0"/>
              <a:t>Método de Silhouette </a:t>
            </a:r>
          </a:p>
          <a:p>
            <a:pPr marL="45720" indent="0">
              <a:buNone/>
            </a:pPr>
            <a:r>
              <a:rPr lang="es-AR" sz="2400" dirty="0"/>
              <a:t>para encontrar el </a:t>
            </a:r>
          </a:p>
          <a:p>
            <a:pPr marL="45720" indent="0">
              <a:buNone/>
            </a:pPr>
            <a:r>
              <a:rPr lang="es-AR" sz="2400" b="1" dirty="0">
                <a:solidFill>
                  <a:schemeClr val="accent1">
                    <a:lumMod val="75000"/>
                  </a:schemeClr>
                </a:solidFill>
              </a:rPr>
              <a:t>óptimo número de clusters</a:t>
            </a:r>
            <a:r>
              <a:rPr lang="es-AR" sz="2400" dirty="0"/>
              <a:t>.</a:t>
            </a:r>
          </a:p>
          <a:p>
            <a:endParaRPr lang="es-AR" sz="2400" dirty="0"/>
          </a:p>
          <a:p>
            <a:pPr marL="0" indent="0">
              <a:buNone/>
            </a:pPr>
            <a:endParaRPr lang="es-AR" sz="2400" dirty="0"/>
          </a:p>
          <a:p>
            <a:pPr marL="0" indent="0">
              <a:buNone/>
            </a:pPr>
            <a:endParaRPr lang="es-AR" dirty="0"/>
          </a:p>
          <a:p>
            <a:pPr marL="0" indent="0">
              <a:buNone/>
            </a:pPr>
            <a:endParaRPr lang="es-AR" dirty="0"/>
          </a:p>
          <a:p>
            <a:pPr marL="0" indent="0">
              <a:buNone/>
            </a:pPr>
            <a:endParaRPr lang="es-AR" dirty="0"/>
          </a:p>
          <a:p>
            <a:endParaRPr lang="es-AR" dirty="0"/>
          </a:p>
          <a:p>
            <a:endParaRPr lang="es-AR" dirty="0"/>
          </a:p>
        </p:txBody>
      </p:sp>
      <p:pic>
        <p:nvPicPr>
          <p:cNvPr id="10" name="Imagen 9">
            <a:extLst>
              <a:ext uri="{FF2B5EF4-FFF2-40B4-BE49-F238E27FC236}">
                <a16:creationId xmlns:a16="http://schemas.microsoft.com/office/drawing/2014/main" id="{40AF359F-EAFF-1688-22F2-56C61B2D9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8855" y="850053"/>
            <a:ext cx="6083253" cy="4831080"/>
          </a:xfrm>
          <a:prstGeom prst="rect">
            <a:avLst/>
          </a:prstGeom>
        </p:spPr>
      </p:pic>
    </p:spTree>
    <p:extLst>
      <p:ext uri="{BB962C8B-B14F-4D97-AF65-F5344CB8AC3E}">
        <p14:creationId xmlns:p14="http://schemas.microsoft.com/office/powerpoint/2010/main" val="476649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38498" y="83820"/>
            <a:ext cx="9875520" cy="1356360"/>
          </a:xfrm>
        </p:spPr>
        <p:txBody>
          <a:bodyPr>
            <a:normAutofit/>
          </a:bodyPr>
          <a:lstStyle/>
          <a:p>
            <a:pPr algn="ctr"/>
            <a:r>
              <a:rPr lang="es-AR" sz="4800" b="1" dirty="0"/>
              <a:t>Conclusión</a:t>
            </a:r>
          </a:p>
        </p:txBody>
      </p:sp>
      <p:sp>
        <p:nvSpPr>
          <p:cNvPr id="3" name="Marcador de contenido 2">
            <a:extLst>
              <a:ext uri="{FF2B5EF4-FFF2-40B4-BE49-F238E27FC236}">
                <a16:creationId xmlns:a16="http://schemas.microsoft.com/office/drawing/2014/main" id="{AFF12E86-45F5-B574-BF37-ABB75D630098}"/>
              </a:ext>
            </a:extLst>
          </p:cNvPr>
          <p:cNvSpPr>
            <a:spLocks noGrp="1"/>
          </p:cNvSpPr>
          <p:nvPr>
            <p:ph idx="1"/>
          </p:nvPr>
        </p:nvSpPr>
        <p:spPr>
          <a:xfrm>
            <a:off x="1038498" y="1440180"/>
            <a:ext cx="10265228" cy="4438106"/>
          </a:xfrm>
        </p:spPr>
        <p:txBody>
          <a:bodyPr/>
          <a:lstStyle/>
          <a:p>
            <a:r>
              <a:rPr lang="es-AR" sz="2400" dirty="0">
                <a:latin typeface="Consolas" panose="020B0609020204030204" pitchFamily="49" charset="0"/>
              </a:rPr>
              <a:t>Es posible comprender los </a:t>
            </a:r>
            <a:r>
              <a:rPr lang="es-AR" sz="2400" b="1" dirty="0">
                <a:solidFill>
                  <a:schemeClr val="accent1">
                    <a:lumMod val="75000"/>
                  </a:schemeClr>
                </a:solidFill>
                <a:latin typeface="Consolas" panose="020B0609020204030204" pitchFamily="49" charset="0"/>
              </a:rPr>
              <a:t>tópicos subyacentes</a:t>
            </a:r>
            <a:r>
              <a:rPr lang="es-AR" sz="2400" dirty="0">
                <a:latin typeface="Consolas" panose="020B0609020204030204" pitchFamily="49" charset="0"/>
              </a:rPr>
              <a:t> </a:t>
            </a:r>
            <a:r>
              <a:rPr lang="es-AR" sz="2400" b="1" dirty="0">
                <a:solidFill>
                  <a:schemeClr val="accent1">
                    <a:lumMod val="75000"/>
                  </a:schemeClr>
                </a:solidFill>
                <a:latin typeface="Consolas" panose="020B0609020204030204" pitchFamily="49" charset="0"/>
              </a:rPr>
              <a:t>y las ideas más importantes </a:t>
            </a:r>
            <a:r>
              <a:rPr lang="es-AR" sz="2400" dirty="0">
                <a:latin typeface="Consolas" panose="020B0609020204030204" pitchFamily="49" charset="0"/>
              </a:rPr>
              <a:t>dentro de un corpus de ideas.</a:t>
            </a:r>
          </a:p>
          <a:p>
            <a:pPr marL="45720" indent="0">
              <a:buNone/>
            </a:pPr>
            <a:endParaRPr lang="es-AR" sz="2400" dirty="0">
              <a:latin typeface="Consolas" panose="020B0609020204030204" pitchFamily="49" charset="0"/>
              <a:ea typeface="Calibri" panose="020F0502020204030204" pitchFamily="34" charset="0"/>
              <a:cs typeface="Times New Roman" panose="02020603050405020304" pitchFamily="18" charset="0"/>
            </a:endParaRPr>
          </a:p>
          <a:p>
            <a:r>
              <a:rPr lang="es-AR" sz="2800" b="1" u="sng" dirty="0">
                <a:latin typeface="Consolas" panose="020B0609020204030204" pitchFamily="49" charset="0"/>
                <a:ea typeface="Calibri" panose="020F0502020204030204" pitchFamily="34" charset="0"/>
                <a:cs typeface="Times New Roman" panose="02020603050405020304" pitchFamily="18" charset="0"/>
              </a:rPr>
              <a:t>Herramientas</a:t>
            </a:r>
            <a:r>
              <a:rPr lang="es-AR" sz="2800" dirty="0">
                <a:latin typeface="Consolas" panose="020B0609020204030204" pitchFamily="49" charset="0"/>
                <a:ea typeface="Calibri" panose="020F0502020204030204" pitchFamily="34" charset="0"/>
                <a:cs typeface="Times New Roman" panose="02020603050405020304" pitchFamily="18" charset="0"/>
              </a:rPr>
              <a:t>:</a:t>
            </a:r>
          </a:p>
          <a:p>
            <a:pPr lvl="1"/>
            <a:r>
              <a:rPr lang="es-AR" sz="2400" dirty="0">
                <a:latin typeface="Consolas" panose="020B0609020204030204" pitchFamily="49" charset="0"/>
                <a:ea typeface="Calibri" panose="020F0502020204030204" pitchFamily="34" charset="0"/>
                <a:cs typeface="Times New Roman" panose="02020603050405020304" pitchFamily="18" charset="0"/>
              </a:rPr>
              <a:t>Encontrar </a:t>
            </a:r>
            <a:r>
              <a:rPr lang="es-AR" sz="2400" b="1" dirty="0">
                <a:solidFill>
                  <a:schemeClr val="accent1">
                    <a:lumMod val="75000"/>
                  </a:schemeClr>
                </a:solidFill>
                <a:latin typeface="Consolas" panose="020B0609020204030204" pitchFamily="49" charset="0"/>
                <a:ea typeface="Calibri" panose="020F0502020204030204" pitchFamily="34" charset="0"/>
                <a:cs typeface="Times New Roman" panose="02020603050405020304" pitchFamily="18" charset="0"/>
              </a:rPr>
              <a:t>clústers</a:t>
            </a:r>
            <a:r>
              <a:rPr lang="es-AR" sz="2400" dirty="0">
                <a:latin typeface="Consolas" panose="020B0609020204030204" pitchFamily="49" charset="0"/>
                <a:ea typeface="Calibri" panose="020F0502020204030204" pitchFamily="34" charset="0"/>
                <a:cs typeface="Times New Roman" panose="02020603050405020304" pitchFamily="18" charset="0"/>
              </a:rPr>
              <a:t> de las ideas</a:t>
            </a:r>
          </a:p>
          <a:p>
            <a:pPr lvl="1"/>
            <a:r>
              <a:rPr lang="es-AR" sz="2400" dirty="0">
                <a:latin typeface="Consolas" panose="020B0609020204030204" pitchFamily="49" charset="0"/>
                <a:ea typeface="Calibri" panose="020F0502020204030204" pitchFamily="34" charset="0"/>
                <a:cs typeface="Times New Roman" panose="02020603050405020304" pitchFamily="18" charset="0"/>
              </a:rPr>
              <a:t>Encontrar las </a:t>
            </a:r>
            <a:r>
              <a:rPr lang="es-AR" sz="2400" b="1" dirty="0">
                <a:solidFill>
                  <a:schemeClr val="accent1">
                    <a:lumMod val="75000"/>
                  </a:schemeClr>
                </a:solidFill>
                <a:latin typeface="Consolas" panose="020B0609020204030204" pitchFamily="49" charset="0"/>
                <a:ea typeface="Calibri" panose="020F0502020204030204" pitchFamily="34" charset="0"/>
                <a:cs typeface="Times New Roman" panose="02020603050405020304" pitchFamily="18" charset="0"/>
              </a:rPr>
              <a:t>ideas más representativas</a:t>
            </a:r>
            <a:r>
              <a:rPr lang="es-AR" sz="2400" dirty="0">
                <a:latin typeface="Consolas" panose="020B0609020204030204" pitchFamily="49" charset="0"/>
                <a:ea typeface="Calibri" panose="020F0502020204030204" pitchFamily="34" charset="0"/>
                <a:cs typeface="Times New Roman" panose="02020603050405020304" pitchFamily="18" charset="0"/>
              </a:rPr>
              <a:t> del clúster</a:t>
            </a:r>
          </a:p>
          <a:p>
            <a:pPr lvl="1"/>
            <a:r>
              <a:rPr lang="es-AR" sz="2400" dirty="0">
                <a:latin typeface="Consolas" panose="020B0609020204030204" pitchFamily="49" charset="0"/>
                <a:ea typeface="Calibri" panose="020F0502020204030204" pitchFamily="34" charset="0"/>
                <a:cs typeface="Times New Roman" panose="02020603050405020304" pitchFamily="18" charset="0"/>
              </a:rPr>
              <a:t>Ploteo de las </a:t>
            </a:r>
            <a:r>
              <a:rPr lang="es-AR" sz="2400" b="1" dirty="0">
                <a:solidFill>
                  <a:schemeClr val="accent1">
                    <a:lumMod val="75000"/>
                  </a:schemeClr>
                </a:solidFill>
                <a:latin typeface="Consolas" panose="020B0609020204030204" pitchFamily="49" charset="0"/>
                <a:ea typeface="Calibri" panose="020F0502020204030204" pitchFamily="34" charset="0"/>
                <a:cs typeface="Times New Roman" panose="02020603050405020304" pitchFamily="18" charset="0"/>
              </a:rPr>
              <a:t>palabras mas frecuentes</a:t>
            </a:r>
            <a:r>
              <a:rPr lang="es-AR" sz="2400" dirty="0">
                <a:latin typeface="Consolas" panose="020B0609020204030204" pitchFamily="49" charset="0"/>
                <a:ea typeface="Calibri" panose="020F0502020204030204" pitchFamily="34" charset="0"/>
                <a:cs typeface="Times New Roman" panose="02020603050405020304" pitchFamily="18" charset="0"/>
              </a:rPr>
              <a:t> en </a:t>
            </a:r>
            <a:r>
              <a:rPr lang="es-AR" sz="2400">
                <a:latin typeface="Consolas" panose="020B0609020204030204" pitchFamily="49" charset="0"/>
                <a:ea typeface="Calibri" panose="020F0502020204030204" pitchFamily="34" charset="0"/>
                <a:cs typeface="Times New Roman" panose="02020603050405020304" pitchFamily="18" charset="0"/>
              </a:rPr>
              <a:t>cada clúster</a:t>
            </a:r>
            <a:endParaRPr lang="es-AR" sz="2400" dirty="0">
              <a:effectLst/>
              <a:latin typeface="Consolas" panose="020B0609020204030204" pitchFamily="49" charset="0"/>
              <a:ea typeface="Calibri" panose="020F0502020204030204" pitchFamily="34" charset="0"/>
              <a:cs typeface="Times New Roman" panose="02020603050405020304" pitchFamily="18" charset="0"/>
            </a:endParaRPr>
          </a:p>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b="0" dirty="0">
              <a:solidFill>
                <a:srgbClr val="333333"/>
              </a:solidFill>
              <a:effectLst/>
              <a:latin typeface="Consolas" panose="020B0609020204030204" pitchFamily="49" charset="0"/>
            </a:endParaRPr>
          </a:p>
          <a:p>
            <a:pPr marL="0" indent="0">
              <a:buNone/>
            </a:pPr>
            <a:endParaRPr lang="es-AR" dirty="0"/>
          </a:p>
        </p:txBody>
      </p:sp>
    </p:spTree>
    <p:extLst>
      <p:ext uri="{BB962C8B-B14F-4D97-AF65-F5344CB8AC3E}">
        <p14:creationId xmlns:p14="http://schemas.microsoft.com/office/powerpoint/2010/main" val="1186585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B3D44E-A3A8-72F0-DA98-97A954808908}"/>
              </a:ext>
            </a:extLst>
          </p:cNvPr>
          <p:cNvSpPr>
            <a:spLocks noGrp="1"/>
          </p:cNvSpPr>
          <p:nvPr>
            <p:ph type="ctrTitle"/>
          </p:nvPr>
        </p:nvSpPr>
        <p:spPr/>
        <p:txBody>
          <a:bodyPr/>
          <a:lstStyle/>
          <a:p>
            <a:r>
              <a:rPr lang="es-AR" b="1" dirty="0"/>
              <a:t>Identificación de tópicos</a:t>
            </a:r>
          </a:p>
        </p:txBody>
      </p:sp>
      <p:sp>
        <p:nvSpPr>
          <p:cNvPr id="3" name="Subtítulo 2">
            <a:extLst>
              <a:ext uri="{FF2B5EF4-FFF2-40B4-BE49-F238E27FC236}">
                <a16:creationId xmlns:a16="http://schemas.microsoft.com/office/drawing/2014/main" id="{B99B31BA-A8AD-2E98-11D6-3080E43175FF}"/>
              </a:ext>
            </a:extLst>
          </p:cNvPr>
          <p:cNvSpPr>
            <a:spLocks noGrp="1"/>
          </p:cNvSpPr>
          <p:nvPr>
            <p:ph type="subTitle" idx="1"/>
          </p:nvPr>
        </p:nvSpPr>
        <p:spPr>
          <a:xfrm>
            <a:off x="1709530" y="3971234"/>
            <a:ext cx="8767860" cy="1388165"/>
          </a:xfrm>
        </p:spPr>
        <p:txBody>
          <a:bodyPr/>
          <a:lstStyle/>
          <a:p>
            <a:r>
              <a:rPr lang="es-AR" dirty="0">
                <a:latin typeface="Consolas" panose="020B0609020204030204" pitchFamily="49" charset="0"/>
              </a:rPr>
              <a:t>En cada desafío</a:t>
            </a:r>
          </a:p>
        </p:txBody>
      </p:sp>
    </p:spTree>
    <p:extLst>
      <p:ext uri="{BB962C8B-B14F-4D97-AF65-F5344CB8AC3E}">
        <p14:creationId xmlns:p14="http://schemas.microsoft.com/office/powerpoint/2010/main" val="2365170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82040" y="124795"/>
            <a:ext cx="9875520" cy="1356360"/>
          </a:xfrm>
        </p:spPr>
        <p:txBody>
          <a:bodyPr>
            <a:normAutofit/>
          </a:bodyPr>
          <a:lstStyle/>
          <a:p>
            <a:pPr algn="ctr"/>
            <a:r>
              <a:rPr lang="es-AR" sz="5400" b="1" dirty="0"/>
              <a:t>Desafío 12</a:t>
            </a:r>
          </a:p>
        </p:txBody>
      </p:sp>
      <p:pic>
        <p:nvPicPr>
          <p:cNvPr id="5" name="Marcador de contenido 4">
            <a:extLst>
              <a:ext uri="{FF2B5EF4-FFF2-40B4-BE49-F238E27FC236}">
                <a16:creationId xmlns:a16="http://schemas.microsoft.com/office/drawing/2014/main" id="{42BE625D-6623-A669-9B75-AA279504CCB9}"/>
              </a:ext>
            </a:extLst>
          </p:cNvPr>
          <p:cNvPicPr>
            <a:picLocks noGrp="1" noChangeAspect="1"/>
          </p:cNvPicPr>
          <p:nvPr>
            <p:ph idx="1"/>
          </p:nvPr>
        </p:nvPicPr>
        <p:blipFill>
          <a:blip r:embed="rId2"/>
          <a:stretch>
            <a:fillRect/>
          </a:stretch>
        </p:blipFill>
        <p:spPr>
          <a:xfrm>
            <a:off x="868089" y="2209800"/>
            <a:ext cx="4361319" cy="4038600"/>
          </a:xfrm>
        </p:spPr>
      </p:pic>
      <p:sp>
        <p:nvSpPr>
          <p:cNvPr id="6" name="CuadroTexto 5">
            <a:extLst>
              <a:ext uri="{FF2B5EF4-FFF2-40B4-BE49-F238E27FC236}">
                <a16:creationId xmlns:a16="http://schemas.microsoft.com/office/drawing/2014/main" id="{9027411C-219D-2E61-BE38-0A8A99BC7546}"/>
              </a:ext>
            </a:extLst>
          </p:cNvPr>
          <p:cNvSpPr txBox="1"/>
          <p:nvPr/>
        </p:nvSpPr>
        <p:spPr>
          <a:xfrm>
            <a:off x="4965704" y="1280203"/>
            <a:ext cx="1457450" cy="369332"/>
          </a:xfrm>
          <a:prstGeom prst="rect">
            <a:avLst/>
          </a:prstGeom>
          <a:noFill/>
        </p:spPr>
        <p:txBody>
          <a:bodyPr wrap="none" rtlCol="0">
            <a:spAutoFit/>
          </a:bodyPr>
          <a:lstStyle/>
          <a:p>
            <a:r>
              <a:rPr lang="es-AR" b="1" dirty="0">
                <a:solidFill>
                  <a:schemeClr val="accent1">
                    <a:lumMod val="75000"/>
                  </a:schemeClr>
                </a:solidFill>
              </a:rPr>
              <a:t>N_clusters</a:t>
            </a:r>
            <a:r>
              <a:rPr lang="es-AR" dirty="0">
                <a:solidFill>
                  <a:schemeClr val="accent1">
                    <a:lumMod val="75000"/>
                  </a:schemeClr>
                </a:solidFill>
              </a:rPr>
              <a:t>: 2</a:t>
            </a:r>
          </a:p>
        </p:txBody>
      </p:sp>
      <p:pic>
        <p:nvPicPr>
          <p:cNvPr id="10" name="Imagen 9">
            <a:extLst>
              <a:ext uri="{FF2B5EF4-FFF2-40B4-BE49-F238E27FC236}">
                <a16:creationId xmlns:a16="http://schemas.microsoft.com/office/drawing/2014/main" id="{BBD40D61-25A5-0178-A164-0534569285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0702" y="2209800"/>
            <a:ext cx="5297229" cy="4206850"/>
          </a:xfrm>
          <a:prstGeom prst="rect">
            <a:avLst/>
          </a:prstGeom>
        </p:spPr>
      </p:pic>
    </p:spTree>
    <p:extLst>
      <p:ext uri="{BB962C8B-B14F-4D97-AF65-F5344CB8AC3E}">
        <p14:creationId xmlns:p14="http://schemas.microsoft.com/office/powerpoint/2010/main" val="2959138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12</a:t>
            </a:r>
            <a:br>
              <a:rPr lang="es-AR" sz="5400" b="1" dirty="0">
                <a:solidFill>
                  <a:schemeClr val="accent1">
                    <a:lumMod val="75000"/>
                  </a:schemeClr>
                </a:solidFill>
              </a:rPr>
            </a:br>
            <a:r>
              <a:rPr lang="es-AR" sz="3100" b="1" dirty="0">
                <a:solidFill>
                  <a:schemeClr val="accent1">
                    <a:lumMod val="75000"/>
                  </a:schemeClr>
                </a:solidFill>
              </a:rPr>
              <a:t>Clúster 1</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p:txBody>
          <a:bodyPr/>
          <a:lstStyle/>
          <a:p>
            <a:r>
              <a:rPr lang="es-AR" sz="3600" b="1" dirty="0">
                <a:solidFill>
                  <a:schemeClr val="accent1">
                    <a:lumMod val="75000"/>
                  </a:schemeClr>
                </a:solidFill>
              </a:rPr>
              <a:t>Tópicos:</a:t>
            </a:r>
          </a:p>
          <a:p>
            <a:r>
              <a:rPr lang="es-AR" dirty="0">
                <a:solidFill>
                  <a:schemeClr val="accent1">
                    <a:lumMod val="75000"/>
                  </a:schemeClr>
                </a:solidFill>
              </a:rPr>
              <a:t>No estar de acuerdo o identificado con ningún partido</a:t>
            </a:r>
          </a:p>
          <a:p>
            <a:r>
              <a:rPr lang="es-AR" dirty="0">
                <a:solidFill>
                  <a:schemeClr val="accent1">
                    <a:lumMod val="75000"/>
                  </a:schemeClr>
                </a:solidFill>
              </a:rPr>
              <a:t>Centro</a:t>
            </a:r>
          </a:p>
          <a:p>
            <a:r>
              <a:rPr lang="es-AR" dirty="0">
                <a:solidFill>
                  <a:schemeClr val="accent1">
                    <a:lumMod val="75000"/>
                  </a:schemeClr>
                </a:solidFill>
              </a:rPr>
              <a:t>Izquierda</a:t>
            </a:r>
          </a:p>
          <a:p>
            <a:r>
              <a:rPr lang="es-AR" dirty="0">
                <a:solidFill>
                  <a:schemeClr val="accent1">
                    <a:lumMod val="75000"/>
                  </a:schemeClr>
                </a:solidFill>
              </a:rPr>
              <a:t>Liberalismo</a:t>
            </a:r>
          </a:p>
          <a:p>
            <a:pPr marL="45720" indent="0">
              <a:buNone/>
            </a:pPr>
            <a:endParaRPr lang="es-AR" dirty="0"/>
          </a:p>
          <a:p>
            <a:pPr marL="45720" indent="0">
              <a:buNone/>
            </a:pPr>
            <a:r>
              <a:rPr lang="es-AR" b="1" dirty="0">
                <a:solidFill>
                  <a:schemeClr val="accent1">
                    <a:lumMod val="75000"/>
                  </a:schemeClr>
                </a:solidFill>
              </a:rPr>
              <a:t>Nro. documentos</a:t>
            </a:r>
            <a:r>
              <a:rPr lang="es-AR" dirty="0">
                <a:solidFill>
                  <a:schemeClr val="accent1">
                    <a:lumMod val="75000"/>
                  </a:schemeClr>
                </a:solidFill>
              </a:rPr>
              <a:t>: 24</a:t>
            </a:r>
          </a:p>
          <a:p>
            <a:pPr marL="45720" indent="0">
              <a:buNone/>
            </a:pPr>
            <a:r>
              <a:rPr lang="es-AR" b="1" dirty="0">
                <a:solidFill>
                  <a:schemeClr val="accent1">
                    <a:lumMod val="75000"/>
                  </a:schemeClr>
                </a:solidFill>
              </a:rPr>
              <a:t>Silhouette</a:t>
            </a:r>
            <a:r>
              <a:rPr lang="es-AR" dirty="0">
                <a:solidFill>
                  <a:schemeClr val="accent1">
                    <a:lumMod val="75000"/>
                  </a:schemeClr>
                </a:solidFill>
              </a:rPr>
              <a:t>: 0.5</a:t>
            </a:r>
          </a:p>
          <a:p>
            <a:pPr marL="45720" indent="0">
              <a:buNone/>
            </a:pPr>
            <a:endParaRPr lang="es-AR" dirty="0"/>
          </a:p>
        </p:txBody>
      </p:sp>
    </p:spTree>
    <p:extLst>
      <p:ext uri="{BB962C8B-B14F-4D97-AF65-F5344CB8AC3E}">
        <p14:creationId xmlns:p14="http://schemas.microsoft.com/office/powerpoint/2010/main" val="1015045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12</a:t>
            </a:r>
            <a:br>
              <a:rPr lang="es-AR" sz="5400" b="1" dirty="0">
                <a:solidFill>
                  <a:schemeClr val="accent1">
                    <a:lumMod val="75000"/>
                  </a:schemeClr>
                </a:solidFill>
              </a:rPr>
            </a:br>
            <a:r>
              <a:rPr lang="es-AR" sz="3100" b="1" dirty="0">
                <a:solidFill>
                  <a:schemeClr val="accent1">
                    <a:lumMod val="75000"/>
                  </a:schemeClr>
                </a:solidFill>
              </a:rPr>
              <a:t>Clúster 1</a:t>
            </a:r>
          </a:p>
        </p:txBody>
      </p:sp>
      <p:pic>
        <p:nvPicPr>
          <p:cNvPr id="7" name="Imagen 6">
            <a:extLst>
              <a:ext uri="{FF2B5EF4-FFF2-40B4-BE49-F238E27FC236}">
                <a16:creationId xmlns:a16="http://schemas.microsoft.com/office/drawing/2014/main" id="{696CAA2C-CC49-C44E-1F51-23C5C8B838D2}"/>
              </a:ext>
            </a:extLst>
          </p:cNvPr>
          <p:cNvPicPr>
            <a:picLocks noChangeAspect="1"/>
          </p:cNvPicPr>
          <p:nvPr/>
        </p:nvPicPr>
        <p:blipFill>
          <a:blip r:embed="rId2"/>
          <a:stretch>
            <a:fillRect/>
          </a:stretch>
        </p:blipFill>
        <p:spPr>
          <a:xfrm>
            <a:off x="267195" y="2140834"/>
            <a:ext cx="11627129" cy="303349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Entrada de lápiz 5">
                <a:extLst>
                  <a:ext uri="{FF2B5EF4-FFF2-40B4-BE49-F238E27FC236}">
                    <a16:creationId xmlns:a16="http://schemas.microsoft.com/office/drawing/2014/main" id="{47F8F623-337E-D45D-16F4-68E18A5C0E06}"/>
                  </a:ext>
                </a:extLst>
              </p14:cNvPr>
              <p14:cNvContentPartPr/>
              <p14:nvPr/>
            </p14:nvContentPartPr>
            <p14:xfrm>
              <a:off x="478629" y="2220103"/>
              <a:ext cx="4284000" cy="53280"/>
            </p14:xfrm>
          </p:contentPart>
        </mc:Choice>
        <mc:Fallback xmlns="">
          <p:pic>
            <p:nvPicPr>
              <p:cNvPr id="6" name="Entrada de lápiz 5">
                <a:extLst>
                  <a:ext uri="{FF2B5EF4-FFF2-40B4-BE49-F238E27FC236}">
                    <a16:creationId xmlns:a16="http://schemas.microsoft.com/office/drawing/2014/main" id="{47F8F623-337E-D45D-16F4-68E18A5C0E06}"/>
                  </a:ext>
                </a:extLst>
              </p:cNvPr>
              <p:cNvPicPr/>
              <p:nvPr/>
            </p:nvPicPr>
            <p:blipFill>
              <a:blip r:embed="rId4"/>
              <a:stretch>
                <a:fillRect/>
              </a:stretch>
            </p:blipFill>
            <p:spPr>
              <a:xfrm>
                <a:off x="442989" y="2148103"/>
                <a:ext cx="435564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Entrada de lápiz 7">
                <a:extLst>
                  <a:ext uri="{FF2B5EF4-FFF2-40B4-BE49-F238E27FC236}">
                    <a16:creationId xmlns:a16="http://schemas.microsoft.com/office/drawing/2014/main" id="{E4D6AE53-DAD9-6583-4642-10D398AB67E0}"/>
                  </a:ext>
                </a:extLst>
              </p14:cNvPr>
              <p14:cNvContentPartPr/>
              <p14:nvPr/>
            </p14:nvContentPartPr>
            <p14:xfrm>
              <a:off x="1236429" y="2262943"/>
              <a:ext cx="1593360" cy="27360"/>
            </p14:xfrm>
          </p:contentPart>
        </mc:Choice>
        <mc:Fallback xmlns="">
          <p:pic>
            <p:nvPicPr>
              <p:cNvPr id="8" name="Entrada de lápiz 7">
                <a:extLst>
                  <a:ext uri="{FF2B5EF4-FFF2-40B4-BE49-F238E27FC236}">
                    <a16:creationId xmlns:a16="http://schemas.microsoft.com/office/drawing/2014/main" id="{E4D6AE53-DAD9-6583-4642-10D398AB67E0}"/>
                  </a:ext>
                </a:extLst>
              </p:cNvPr>
              <p:cNvPicPr/>
              <p:nvPr/>
            </p:nvPicPr>
            <p:blipFill>
              <a:blip r:embed="rId6"/>
              <a:stretch>
                <a:fillRect/>
              </a:stretch>
            </p:blipFill>
            <p:spPr>
              <a:xfrm>
                <a:off x="1200429" y="2191303"/>
                <a:ext cx="16650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Entrada de lápiz 8">
                <a:extLst>
                  <a:ext uri="{FF2B5EF4-FFF2-40B4-BE49-F238E27FC236}">
                    <a16:creationId xmlns:a16="http://schemas.microsoft.com/office/drawing/2014/main" id="{0139C928-F5F3-153C-6572-3877664F021E}"/>
                  </a:ext>
                </a:extLst>
              </p14:cNvPr>
              <p14:cNvContentPartPr/>
              <p14:nvPr/>
            </p14:nvContentPartPr>
            <p14:xfrm>
              <a:off x="478629" y="2263303"/>
              <a:ext cx="887760" cy="36360"/>
            </p14:xfrm>
          </p:contentPart>
        </mc:Choice>
        <mc:Fallback xmlns="">
          <p:pic>
            <p:nvPicPr>
              <p:cNvPr id="9" name="Entrada de lápiz 8">
                <a:extLst>
                  <a:ext uri="{FF2B5EF4-FFF2-40B4-BE49-F238E27FC236}">
                    <a16:creationId xmlns:a16="http://schemas.microsoft.com/office/drawing/2014/main" id="{0139C928-F5F3-153C-6572-3877664F021E}"/>
                  </a:ext>
                </a:extLst>
              </p:cNvPr>
              <p:cNvPicPr/>
              <p:nvPr/>
            </p:nvPicPr>
            <p:blipFill>
              <a:blip r:embed="rId8"/>
              <a:stretch>
                <a:fillRect/>
              </a:stretch>
            </p:blipFill>
            <p:spPr>
              <a:xfrm>
                <a:off x="442989" y="2191663"/>
                <a:ext cx="95940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Entrada de lápiz 9">
                <a:extLst>
                  <a:ext uri="{FF2B5EF4-FFF2-40B4-BE49-F238E27FC236}">
                    <a16:creationId xmlns:a16="http://schemas.microsoft.com/office/drawing/2014/main" id="{7C3E3195-F151-12CD-4EC7-F9AA078DCE77}"/>
                  </a:ext>
                </a:extLst>
              </p14:cNvPr>
              <p14:cNvContentPartPr/>
              <p14:nvPr/>
            </p14:nvContentPartPr>
            <p14:xfrm>
              <a:off x="2873349" y="2419183"/>
              <a:ext cx="1114560" cy="28080"/>
            </p14:xfrm>
          </p:contentPart>
        </mc:Choice>
        <mc:Fallback xmlns="">
          <p:pic>
            <p:nvPicPr>
              <p:cNvPr id="10" name="Entrada de lápiz 9">
                <a:extLst>
                  <a:ext uri="{FF2B5EF4-FFF2-40B4-BE49-F238E27FC236}">
                    <a16:creationId xmlns:a16="http://schemas.microsoft.com/office/drawing/2014/main" id="{7C3E3195-F151-12CD-4EC7-F9AA078DCE77}"/>
                  </a:ext>
                </a:extLst>
              </p:cNvPr>
              <p:cNvPicPr/>
              <p:nvPr/>
            </p:nvPicPr>
            <p:blipFill>
              <a:blip r:embed="rId10"/>
              <a:stretch>
                <a:fillRect/>
              </a:stretch>
            </p:blipFill>
            <p:spPr>
              <a:xfrm>
                <a:off x="2837709" y="2347543"/>
                <a:ext cx="11862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Entrada de lápiz 10">
                <a:extLst>
                  <a:ext uri="{FF2B5EF4-FFF2-40B4-BE49-F238E27FC236}">
                    <a16:creationId xmlns:a16="http://schemas.microsoft.com/office/drawing/2014/main" id="{E5D87DE7-8D28-EF39-F28D-4B892E28E6C4}"/>
                  </a:ext>
                </a:extLst>
              </p14:cNvPr>
              <p14:cNvContentPartPr/>
              <p14:nvPr/>
            </p14:nvContentPartPr>
            <p14:xfrm>
              <a:off x="5869269" y="2741743"/>
              <a:ext cx="1497240" cy="54360"/>
            </p14:xfrm>
          </p:contentPart>
        </mc:Choice>
        <mc:Fallback xmlns="">
          <p:pic>
            <p:nvPicPr>
              <p:cNvPr id="11" name="Entrada de lápiz 10">
                <a:extLst>
                  <a:ext uri="{FF2B5EF4-FFF2-40B4-BE49-F238E27FC236}">
                    <a16:creationId xmlns:a16="http://schemas.microsoft.com/office/drawing/2014/main" id="{E5D87DE7-8D28-EF39-F28D-4B892E28E6C4}"/>
                  </a:ext>
                </a:extLst>
              </p:cNvPr>
              <p:cNvPicPr/>
              <p:nvPr/>
            </p:nvPicPr>
            <p:blipFill>
              <a:blip r:embed="rId12"/>
              <a:stretch>
                <a:fillRect/>
              </a:stretch>
            </p:blipFill>
            <p:spPr>
              <a:xfrm>
                <a:off x="5833629" y="2670103"/>
                <a:ext cx="156888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Entrada de lápiz 11">
                <a:extLst>
                  <a:ext uri="{FF2B5EF4-FFF2-40B4-BE49-F238E27FC236}">
                    <a16:creationId xmlns:a16="http://schemas.microsoft.com/office/drawing/2014/main" id="{EB7C5D0D-EEDA-4943-BC30-F2CCB4BA9B68}"/>
                  </a:ext>
                </a:extLst>
              </p14:cNvPr>
              <p14:cNvContentPartPr/>
              <p14:nvPr/>
            </p14:nvContentPartPr>
            <p14:xfrm>
              <a:off x="4789629" y="3117223"/>
              <a:ext cx="783000" cy="43920"/>
            </p14:xfrm>
          </p:contentPart>
        </mc:Choice>
        <mc:Fallback xmlns="">
          <p:pic>
            <p:nvPicPr>
              <p:cNvPr id="12" name="Entrada de lápiz 11">
                <a:extLst>
                  <a:ext uri="{FF2B5EF4-FFF2-40B4-BE49-F238E27FC236}">
                    <a16:creationId xmlns:a16="http://schemas.microsoft.com/office/drawing/2014/main" id="{EB7C5D0D-EEDA-4943-BC30-F2CCB4BA9B68}"/>
                  </a:ext>
                </a:extLst>
              </p:cNvPr>
              <p:cNvPicPr/>
              <p:nvPr/>
            </p:nvPicPr>
            <p:blipFill>
              <a:blip r:embed="rId14"/>
              <a:stretch>
                <a:fillRect/>
              </a:stretch>
            </p:blipFill>
            <p:spPr>
              <a:xfrm>
                <a:off x="4753629" y="3045223"/>
                <a:ext cx="8546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Entrada de lápiz 12">
                <a:extLst>
                  <a:ext uri="{FF2B5EF4-FFF2-40B4-BE49-F238E27FC236}">
                    <a16:creationId xmlns:a16="http://schemas.microsoft.com/office/drawing/2014/main" id="{9FDE9FDE-8B10-52D7-97EF-E1CD1F45CBC2}"/>
                  </a:ext>
                </a:extLst>
              </p14:cNvPr>
              <p14:cNvContentPartPr/>
              <p14:nvPr/>
            </p14:nvContentPartPr>
            <p14:xfrm>
              <a:off x="6705549" y="3143503"/>
              <a:ext cx="469800" cy="26640"/>
            </p14:xfrm>
          </p:contentPart>
        </mc:Choice>
        <mc:Fallback xmlns="">
          <p:pic>
            <p:nvPicPr>
              <p:cNvPr id="13" name="Entrada de lápiz 12">
                <a:extLst>
                  <a:ext uri="{FF2B5EF4-FFF2-40B4-BE49-F238E27FC236}">
                    <a16:creationId xmlns:a16="http://schemas.microsoft.com/office/drawing/2014/main" id="{9FDE9FDE-8B10-52D7-97EF-E1CD1F45CBC2}"/>
                  </a:ext>
                </a:extLst>
              </p:cNvPr>
              <p:cNvPicPr/>
              <p:nvPr/>
            </p:nvPicPr>
            <p:blipFill>
              <a:blip r:embed="rId16"/>
              <a:stretch>
                <a:fillRect/>
              </a:stretch>
            </p:blipFill>
            <p:spPr>
              <a:xfrm>
                <a:off x="6669549" y="3071503"/>
                <a:ext cx="54144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Entrada de lápiz 13">
                <a:extLst>
                  <a:ext uri="{FF2B5EF4-FFF2-40B4-BE49-F238E27FC236}">
                    <a16:creationId xmlns:a16="http://schemas.microsoft.com/office/drawing/2014/main" id="{0B717CA4-EE0E-4AE6-BED5-4878665A12E4}"/>
                  </a:ext>
                </a:extLst>
              </p14:cNvPr>
              <p14:cNvContentPartPr/>
              <p14:nvPr/>
            </p14:nvContentPartPr>
            <p14:xfrm>
              <a:off x="496269" y="3142783"/>
              <a:ext cx="2307600" cy="10080"/>
            </p14:xfrm>
          </p:contentPart>
        </mc:Choice>
        <mc:Fallback xmlns="">
          <p:pic>
            <p:nvPicPr>
              <p:cNvPr id="14" name="Entrada de lápiz 13">
                <a:extLst>
                  <a:ext uri="{FF2B5EF4-FFF2-40B4-BE49-F238E27FC236}">
                    <a16:creationId xmlns:a16="http://schemas.microsoft.com/office/drawing/2014/main" id="{0B717CA4-EE0E-4AE6-BED5-4878665A12E4}"/>
                  </a:ext>
                </a:extLst>
              </p:cNvPr>
              <p:cNvPicPr/>
              <p:nvPr/>
            </p:nvPicPr>
            <p:blipFill>
              <a:blip r:embed="rId18"/>
              <a:stretch>
                <a:fillRect/>
              </a:stretch>
            </p:blipFill>
            <p:spPr>
              <a:xfrm>
                <a:off x="460269" y="3071143"/>
                <a:ext cx="23792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Entrada de lápiz 14">
                <a:extLst>
                  <a:ext uri="{FF2B5EF4-FFF2-40B4-BE49-F238E27FC236}">
                    <a16:creationId xmlns:a16="http://schemas.microsoft.com/office/drawing/2014/main" id="{C65B1F8E-BF6F-D90F-648A-210D5F96D9C4}"/>
                  </a:ext>
                </a:extLst>
              </p14:cNvPr>
              <p14:cNvContentPartPr/>
              <p14:nvPr/>
            </p14:nvContentPartPr>
            <p14:xfrm>
              <a:off x="504549" y="3430063"/>
              <a:ext cx="6609240" cy="63000"/>
            </p14:xfrm>
          </p:contentPart>
        </mc:Choice>
        <mc:Fallback xmlns="">
          <p:pic>
            <p:nvPicPr>
              <p:cNvPr id="15" name="Entrada de lápiz 14">
                <a:extLst>
                  <a:ext uri="{FF2B5EF4-FFF2-40B4-BE49-F238E27FC236}">
                    <a16:creationId xmlns:a16="http://schemas.microsoft.com/office/drawing/2014/main" id="{C65B1F8E-BF6F-D90F-648A-210D5F96D9C4}"/>
                  </a:ext>
                </a:extLst>
              </p:cNvPr>
              <p:cNvPicPr/>
              <p:nvPr/>
            </p:nvPicPr>
            <p:blipFill>
              <a:blip r:embed="rId20"/>
              <a:stretch>
                <a:fillRect/>
              </a:stretch>
            </p:blipFill>
            <p:spPr>
              <a:xfrm>
                <a:off x="468909" y="3358423"/>
                <a:ext cx="66808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Entrada de lápiz 15">
                <a:extLst>
                  <a:ext uri="{FF2B5EF4-FFF2-40B4-BE49-F238E27FC236}">
                    <a16:creationId xmlns:a16="http://schemas.microsoft.com/office/drawing/2014/main" id="{1A1A864B-92F6-BF4E-98C5-0DDB5177331F}"/>
                  </a:ext>
                </a:extLst>
              </p14:cNvPr>
              <p14:cNvContentPartPr/>
              <p14:nvPr/>
            </p14:nvContentPartPr>
            <p14:xfrm>
              <a:off x="3604869" y="3474343"/>
              <a:ext cx="2552760" cy="26640"/>
            </p14:xfrm>
          </p:contentPart>
        </mc:Choice>
        <mc:Fallback xmlns="">
          <p:pic>
            <p:nvPicPr>
              <p:cNvPr id="16" name="Entrada de lápiz 15">
                <a:extLst>
                  <a:ext uri="{FF2B5EF4-FFF2-40B4-BE49-F238E27FC236}">
                    <a16:creationId xmlns:a16="http://schemas.microsoft.com/office/drawing/2014/main" id="{1A1A864B-92F6-BF4E-98C5-0DDB5177331F}"/>
                  </a:ext>
                </a:extLst>
              </p:cNvPr>
              <p:cNvPicPr/>
              <p:nvPr/>
            </p:nvPicPr>
            <p:blipFill>
              <a:blip r:embed="rId22"/>
              <a:stretch>
                <a:fillRect/>
              </a:stretch>
            </p:blipFill>
            <p:spPr>
              <a:xfrm>
                <a:off x="3568869" y="3402343"/>
                <a:ext cx="262440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Entrada de lápiz 16">
                <a:extLst>
                  <a:ext uri="{FF2B5EF4-FFF2-40B4-BE49-F238E27FC236}">
                    <a16:creationId xmlns:a16="http://schemas.microsoft.com/office/drawing/2014/main" id="{B1EF4F34-6CBA-F183-8BE7-0F9CBF841A8B}"/>
                  </a:ext>
                </a:extLst>
              </p14:cNvPr>
              <p14:cNvContentPartPr/>
              <p14:nvPr/>
            </p14:nvContentPartPr>
            <p14:xfrm>
              <a:off x="3387429" y="3657583"/>
              <a:ext cx="574200" cy="17640"/>
            </p14:xfrm>
          </p:contentPart>
        </mc:Choice>
        <mc:Fallback xmlns="">
          <p:pic>
            <p:nvPicPr>
              <p:cNvPr id="17" name="Entrada de lápiz 16">
                <a:extLst>
                  <a:ext uri="{FF2B5EF4-FFF2-40B4-BE49-F238E27FC236}">
                    <a16:creationId xmlns:a16="http://schemas.microsoft.com/office/drawing/2014/main" id="{B1EF4F34-6CBA-F183-8BE7-0F9CBF841A8B}"/>
                  </a:ext>
                </a:extLst>
              </p:cNvPr>
              <p:cNvPicPr/>
              <p:nvPr/>
            </p:nvPicPr>
            <p:blipFill>
              <a:blip r:embed="rId24"/>
              <a:stretch>
                <a:fillRect/>
              </a:stretch>
            </p:blipFill>
            <p:spPr>
              <a:xfrm>
                <a:off x="3333429" y="3549583"/>
                <a:ext cx="68184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Entrada de lápiz 17">
                <a:extLst>
                  <a:ext uri="{FF2B5EF4-FFF2-40B4-BE49-F238E27FC236}">
                    <a16:creationId xmlns:a16="http://schemas.microsoft.com/office/drawing/2014/main" id="{1753DCFE-7371-D1D9-4CBA-918B251CE027}"/>
                  </a:ext>
                </a:extLst>
              </p14:cNvPr>
              <p14:cNvContentPartPr/>
              <p14:nvPr/>
            </p14:nvContentPartPr>
            <p14:xfrm>
              <a:off x="496269" y="4013983"/>
              <a:ext cx="2342160" cy="27360"/>
            </p14:xfrm>
          </p:contentPart>
        </mc:Choice>
        <mc:Fallback xmlns="">
          <p:pic>
            <p:nvPicPr>
              <p:cNvPr id="18" name="Entrada de lápiz 17">
                <a:extLst>
                  <a:ext uri="{FF2B5EF4-FFF2-40B4-BE49-F238E27FC236}">
                    <a16:creationId xmlns:a16="http://schemas.microsoft.com/office/drawing/2014/main" id="{1753DCFE-7371-D1D9-4CBA-918B251CE027}"/>
                  </a:ext>
                </a:extLst>
              </p:cNvPr>
              <p:cNvPicPr/>
              <p:nvPr/>
            </p:nvPicPr>
            <p:blipFill>
              <a:blip r:embed="rId26"/>
              <a:stretch>
                <a:fillRect/>
              </a:stretch>
            </p:blipFill>
            <p:spPr>
              <a:xfrm>
                <a:off x="442269" y="3905983"/>
                <a:ext cx="244980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Entrada de lápiz 18">
                <a:extLst>
                  <a:ext uri="{FF2B5EF4-FFF2-40B4-BE49-F238E27FC236}">
                    <a16:creationId xmlns:a16="http://schemas.microsoft.com/office/drawing/2014/main" id="{D5829451-B98B-22D1-E74B-C58138218E8A}"/>
                  </a:ext>
                </a:extLst>
              </p14:cNvPr>
              <p14:cNvContentPartPr/>
              <p14:nvPr/>
            </p14:nvContentPartPr>
            <p14:xfrm>
              <a:off x="487269" y="4701943"/>
              <a:ext cx="1270800" cy="26640"/>
            </p14:xfrm>
          </p:contentPart>
        </mc:Choice>
        <mc:Fallback xmlns="">
          <p:pic>
            <p:nvPicPr>
              <p:cNvPr id="19" name="Entrada de lápiz 18">
                <a:extLst>
                  <a:ext uri="{FF2B5EF4-FFF2-40B4-BE49-F238E27FC236}">
                    <a16:creationId xmlns:a16="http://schemas.microsoft.com/office/drawing/2014/main" id="{D5829451-B98B-22D1-E74B-C58138218E8A}"/>
                  </a:ext>
                </a:extLst>
              </p:cNvPr>
              <p:cNvPicPr/>
              <p:nvPr/>
            </p:nvPicPr>
            <p:blipFill>
              <a:blip r:embed="rId28"/>
              <a:stretch>
                <a:fillRect/>
              </a:stretch>
            </p:blipFill>
            <p:spPr>
              <a:xfrm>
                <a:off x="433269" y="4594303"/>
                <a:ext cx="13784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Entrada de lápiz 19">
                <a:extLst>
                  <a:ext uri="{FF2B5EF4-FFF2-40B4-BE49-F238E27FC236}">
                    <a16:creationId xmlns:a16="http://schemas.microsoft.com/office/drawing/2014/main" id="{6D85A08D-4749-05E4-C1BF-CCFE8C8AECCA}"/>
                  </a:ext>
                </a:extLst>
              </p14:cNvPr>
              <p14:cNvContentPartPr/>
              <p14:nvPr/>
            </p14:nvContentPartPr>
            <p14:xfrm>
              <a:off x="5163669" y="4693303"/>
              <a:ext cx="487440" cy="18360"/>
            </p14:xfrm>
          </p:contentPart>
        </mc:Choice>
        <mc:Fallback xmlns="">
          <p:pic>
            <p:nvPicPr>
              <p:cNvPr id="20" name="Entrada de lápiz 19">
                <a:extLst>
                  <a:ext uri="{FF2B5EF4-FFF2-40B4-BE49-F238E27FC236}">
                    <a16:creationId xmlns:a16="http://schemas.microsoft.com/office/drawing/2014/main" id="{6D85A08D-4749-05E4-C1BF-CCFE8C8AECCA}"/>
                  </a:ext>
                </a:extLst>
              </p:cNvPr>
              <p:cNvPicPr/>
              <p:nvPr/>
            </p:nvPicPr>
            <p:blipFill>
              <a:blip r:embed="rId30"/>
              <a:stretch>
                <a:fillRect/>
              </a:stretch>
            </p:blipFill>
            <p:spPr>
              <a:xfrm>
                <a:off x="5110029" y="4585303"/>
                <a:ext cx="595080" cy="234000"/>
              </a:xfrm>
              <a:prstGeom prst="rect">
                <a:avLst/>
              </a:prstGeom>
            </p:spPr>
          </p:pic>
        </mc:Fallback>
      </mc:AlternateContent>
    </p:spTree>
    <p:extLst>
      <p:ext uri="{BB962C8B-B14F-4D97-AF65-F5344CB8AC3E}">
        <p14:creationId xmlns:p14="http://schemas.microsoft.com/office/powerpoint/2010/main" val="2798391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12</a:t>
            </a:r>
            <a:br>
              <a:rPr lang="es-AR" sz="5400" b="1" dirty="0">
                <a:solidFill>
                  <a:schemeClr val="accent1">
                    <a:lumMod val="75000"/>
                  </a:schemeClr>
                </a:solidFill>
              </a:rPr>
            </a:br>
            <a:r>
              <a:rPr lang="es-AR" sz="3100" b="1" dirty="0">
                <a:solidFill>
                  <a:schemeClr val="accent1">
                    <a:lumMod val="75000"/>
                  </a:schemeClr>
                </a:solidFill>
              </a:rPr>
              <a:t>Clúster 1</a:t>
            </a:r>
          </a:p>
        </p:txBody>
      </p:sp>
      <p:pic>
        <p:nvPicPr>
          <p:cNvPr id="5" name="Imagen 4">
            <a:extLst>
              <a:ext uri="{FF2B5EF4-FFF2-40B4-BE49-F238E27FC236}">
                <a16:creationId xmlns:a16="http://schemas.microsoft.com/office/drawing/2014/main" id="{5EEE4115-291A-5FBB-35B9-D01A7A38ACFE}"/>
              </a:ext>
            </a:extLst>
          </p:cNvPr>
          <p:cNvPicPr>
            <a:picLocks noChangeAspect="1"/>
          </p:cNvPicPr>
          <p:nvPr/>
        </p:nvPicPr>
        <p:blipFill>
          <a:blip r:embed="rId2"/>
          <a:stretch>
            <a:fillRect/>
          </a:stretch>
        </p:blipFill>
        <p:spPr>
          <a:xfrm>
            <a:off x="2649306" y="1926550"/>
            <a:ext cx="6243234" cy="4202467"/>
          </a:xfrm>
          <a:prstGeom prst="rect">
            <a:avLst/>
          </a:prstGeom>
        </p:spPr>
      </p:pic>
    </p:spTree>
    <p:extLst>
      <p:ext uri="{BB962C8B-B14F-4D97-AF65-F5344CB8AC3E}">
        <p14:creationId xmlns:p14="http://schemas.microsoft.com/office/powerpoint/2010/main" val="456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t>Objetivos</a:t>
            </a:r>
          </a:p>
        </p:txBody>
      </p:sp>
      <p:sp>
        <p:nvSpPr>
          <p:cNvPr id="3" name="Marcador de contenido 2">
            <a:extLst>
              <a:ext uri="{FF2B5EF4-FFF2-40B4-BE49-F238E27FC236}">
                <a16:creationId xmlns:a16="http://schemas.microsoft.com/office/drawing/2014/main" id="{AFF12E86-45F5-B574-BF37-ABB75D630098}"/>
              </a:ext>
            </a:extLst>
          </p:cNvPr>
          <p:cNvSpPr>
            <a:spLocks noGrp="1"/>
          </p:cNvSpPr>
          <p:nvPr>
            <p:ph idx="1"/>
          </p:nvPr>
        </p:nvSpPr>
        <p:spPr>
          <a:xfrm>
            <a:off x="1143000" y="2209800"/>
            <a:ext cx="9872871" cy="4038600"/>
          </a:xfrm>
        </p:spPr>
        <p:txBody>
          <a:bodyPr/>
          <a:lstStyle/>
          <a:p>
            <a:r>
              <a:rPr lang="es-ES" sz="2400" b="0" dirty="0">
                <a:solidFill>
                  <a:srgbClr val="777777"/>
                </a:solidFill>
                <a:effectLst/>
                <a:latin typeface="Consolas" panose="020B0609020204030204" pitchFamily="49" charset="0"/>
              </a:rPr>
              <a:t>Identificar las temáticas subyacentes al conjunto de opiniones.</a:t>
            </a:r>
          </a:p>
          <a:p>
            <a:pPr marL="45720" indent="0">
              <a:buNone/>
            </a:pPr>
            <a:endParaRPr lang="es-ES" sz="2400" b="0" dirty="0">
              <a:solidFill>
                <a:srgbClr val="333333"/>
              </a:solidFill>
              <a:effectLst/>
              <a:latin typeface="Consolas" panose="020B0609020204030204" pitchFamily="49" charset="0"/>
            </a:endParaRPr>
          </a:p>
          <a:p>
            <a:r>
              <a:rPr lang="es-ES" sz="2400" b="0" dirty="0">
                <a:solidFill>
                  <a:srgbClr val="777777"/>
                </a:solidFill>
                <a:effectLst/>
                <a:latin typeface="Consolas" panose="020B0609020204030204" pitchFamily="49" charset="0"/>
              </a:rPr>
              <a:t>Facilitar la comprensión de las ideas y conceptos más sobresalientes en la Cognición Colectiva de los usuarios.</a:t>
            </a:r>
          </a:p>
          <a:p>
            <a:pPr marL="45720" indent="0">
              <a:buNone/>
            </a:pPr>
            <a:endParaRPr lang="es-ES" sz="2400" b="0" dirty="0">
              <a:solidFill>
                <a:srgbClr val="333333"/>
              </a:solidFill>
              <a:effectLst/>
              <a:latin typeface="Consolas" panose="020B0609020204030204" pitchFamily="49" charset="0"/>
            </a:endParaRPr>
          </a:p>
          <a:p>
            <a:r>
              <a:rPr lang="es-ES" sz="2400" b="0" dirty="0">
                <a:solidFill>
                  <a:srgbClr val="777777"/>
                </a:solidFill>
                <a:effectLst/>
                <a:latin typeface="Consolas" panose="020B0609020204030204" pitchFamily="49" charset="0"/>
              </a:rPr>
              <a:t>Automatizar este proceso. </a:t>
            </a:r>
            <a:endParaRPr lang="es-ES" sz="2400" b="0" dirty="0">
              <a:solidFill>
                <a:srgbClr val="333333"/>
              </a:solidFill>
              <a:effectLst/>
              <a:latin typeface="Consolas" panose="020B0609020204030204" pitchFamily="49" charset="0"/>
            </a:endParaRPr>
          </a:p>
          <a:p>
            <a:pPr marL="0" indent="0">
              <a:buNone/>
            </a:pPr>
            <a:endParaRPr lang="es-AR" dirty="0"/>
          </a:p>
        </p:txBody>
      </p:sp>
    </p:spTree>
    <p:extLst>
      <p:ext uri="{BB962C8B-B14F-4D97-AF65-F5344CB8AC3E}">
        <p14:creationId xmlns:p14="http://schemas.microsoft.com/office/powerpoint/2010/main" val="68018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12</a:t>
            </a:r>
            <a:br>
              <a:rPr lang="es-AR" sz="5400" b="1" dirty="0">
                <a:solidFill>
                  <a:schemeClr val="accent1">
                    <a:lumMod val="75000"/>
                  </a:schemeClr>
                </a:solidFill>
              </a:rPr>
            </a:br>
            <a:r>
              <a:rPr lang="es-AR" sz="3100" b="1" dirty="0">
                <a:solidFill>
                  <a:schemeClr val="accent1">
                    <a:lumMod val="75000"/>
                  </a:schemeClr>
                </a:solidFill>
              </a:rPr>
              <a:t>Clúster 2</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dirty="0">
                <a:solidFill>
                  <a:schemeClr val="accent1">
                    <a:lumMod val="75000"/>
                  </a:schemeClr>
                </a:solidFill>
              </a:rPr>
              <a:t>Peronismo</a:t>
            </a:r>
          </a:p>
          <a:p>
            <a:r>
              <a:rPr lang="es-AR" dirty="0">
                <a:solidFill>
                  <a:schemeClr val="accent1">
                    <a:lumMod val="75000"/>
                  </a:schemeClr>
                </a:solidFill>
              </a:rPr>
              <a:t>Nacionalismo</a:t>
            </a:r>
          </a:p>
          <a:p>
            <a:r>
              <a:rPr lang="es-AR" dirty="0">
                <a:solidFill>
                  <a:schemeClr val="accent1">
                    <a:lumMod val="75000"/>
                  </a:schemeClr>
                </a:solidFill>
              </a:rPr>
              <a:t>Regulación del estado</a:t>
            </a:r>
          </a:p>
          <a:p>
            <a:r>
              <a:rPr lang="es-AR" dirty="0">
                <a:solidFill>
                  <a:schemeClr val="accent1">
                    <a:lumMod val="75000"/>
                  </a:schemeClr>
                </a:solidFill>
              </a:rPr>
              <a:t>Perspectiva social</a:t>
            </a: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21</a:t>
            </a:r>
          </a:p>
          <a:p>
            <a:pPr marL="45720" indent="0">
              <a:buNone/>
            </a:pPr>
            <a:r>
              <a:rPr lang="es-AR" b="1" dirty="0">
                <a:solidFill>
                  <a:schemeClr val="accent1">
                    <a:lumMod val="75000"/>
                  </a:schemeClr>
                </a:solidFill>
              </a:rPr>
              <a:t>Silhouette: </a:t>
            </a:r>
            <a:r>
              <a:rPr lang="es-AR" dirty="0">
                <a:solidFill>
                  <a:schemeClr val="accent1">
                    <a:lumMod val="75000"/>
                  </a:schemeClr>
                </a:solidFill>
              </a:rPr>
              <a:t>0.7</a:t>
            </a:r>
          </a:p>
          <a:p>
            <a:pPr marL="45720" indent="0">
              <a:buNone/>
            </a:pPr>
            <a:endParaRPr lang="es-AR" dirty="0"/>
          </a:p>
        </p:txBody>
      </p:sp>
    </p:spTree>
    <p:extLst>
      <p:ext uri="{BB962C8B-B14F-4D97-AF65-F5344CB8AC3E}">
        <p14:creationId xmlns:p14="http://schemas.microsoft.com/office/powerpoint/2010/main" val="20580222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12</a:t>
            </a:r>
            <a:br>
              <a:rPr lang="es-AR" sz="5400" b="1" dirty="0">
                <a:solidFill>
                  <a:schemeClr val="accent1">
                    <a:lumMod val="75000"/>
                  </a:schemeClr>
                </a:solidFill>
              </a:rPr>
            </a:br>
            <a:r>
              <a:rPr lang="es-AR" sz="3100" b="1" dirty="0">
                <a:solidFill>
                  <a:schemeClr val="accent1">
                    <a:lumMod val="75000"/>
                  </a:schemeClr>
                </a:solidFill>
              </a:rPr>
              <a:t>Clúster 2</a:t>
            </a:r>
          </a:p>
        </p:txBody>
      </p:sp>
      <p:pic>
        <p:nvPicPr>
          <p:cNvPr id="4" name="Imagen 3">
            <a:extLst>
              <a:ext uri="{FF2B5EF4-FFF2-40B4-BE49-F238E27FC236}">
                <a16:creationId xmlns:a16="http://schemas.microsoft.com/office/drawing/2014/main" id="{7557DA79-18EC-C1B5-EA38-FE5F4F33C115}"/>
              </a:ext>
            </a:extLst>
          </p:cNvPr>
          <p:cNvPicPr>
            <a:picLocks noChangeAspect="1"/>
          </p:cNvPicPr>
          <p:nvPr/>
        </p:nvPicPr>
        <p:blipFill>
          <a:blip r:embed="rId2"/>
          <a:stretch>
            <a:fillRect/>
          </a:stretch>
        </p:blipFill>
        <p:spPr>
          <a:xfrm>
            <a:off x="320118" y="2580036"/>
            <a:ext cx="11551764" cy="3010182"/>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7CAB4CF8-0010-3380-8DF3-95FCA629A09A}"/>
                  </a:ext>
                </a:extLst>
              </p14:cNvPr>
              <p14:cNvContentPartPr/>
              <p14:nvPr/>
            </p14:nvContentPartPr>
            <p14:xfrm>
              <a:off x="875940" y="2710380"/>
              <a:ext cx="578520" cy="19080"/>
            </p14:xfrm>
          </p:contentPart>
        </mc:Choice>
        <mc:Fallback xmlns="">
          <p:pic>
            <p:nvPicPr>
              <p:cNvPr id="5" name="Entrada de lápiz 4">
                <a:extLst>
                  <a:ext uri="{FF2B5EF4-FFF2-40B4-BE49-F238E27FC236}">
                    <a16:creationId xmlns:a16="http://schemas.microsoft.com/office/drawing/2014/main" id="{7CAB4CF8-0010-3380-8DF3-95FCA629A09A}"/>
                  </a:ext>
                </a:extLst>
              </p:cNvPr>
              <p:cNvPicPr/>
              <p:nvPr/>
            </p:nvPicPr>
            <p:blipFill>
              <a:blip r:embed="rId4"/>
              <a:stretch>
                <a:fillRect/>
              </a:stretch>
            </p:blipFill>
            <p:spPr>
              <a:xfrm>
                <a:off x="822300" y="2602380"/>
                <a:ext cx="68616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1" name="Entrada de lápiz 20">
                <a:extLst>
                  <a:ext uri="{FF2B5EF4-FFF2-40B4-BE49-F238E27FC236}">
                    <a16:creationId xmlns:a16="http://schemas.microsoft.com/office/drawing/2014/main" id="{1DCECB4F-7AFB-E0A1-FF15-C5D3CE4DE83A}"/>
                  </a:ext>
                </a:extLst>
              </p14:cNvPr>
              <p14:cNvContentPartPr/>
              <p14:nvPr/>
            </p14:nvContentPartPr>
            <p14:xfrm>
              <a:off x="8511180" y="2696340"/>
              <a:ext cx="1005480" cy="24120"/>
            </p14:xfrm>
          </p:contentPart>
        </mc:Choice>
        <mc:Fallback xmlns="">
          <p:pic>
            <p:nvPicPr>
              <p:cNvPr id="21" name="Entrada de lápiz 20">
                <a:extLst>
                  <a:ext uri="{FF2B5EF4-FFF2-40B4-BE49-F238E27FC236}">
                    <a16:creationId xmlns:a16="http://schemas.microsoft.com/office/drawing/2014/main" id="{1DCECB4F-7AFB-E0A1-FF15-C5D3CE4DE83A}"/>
                  </a:ext>
                </a:extLst>
              </p:cNvPr>
              <p:cNvPicPr/>
              <p:nvPr/>
            </p:nvPicPr>
            <p:blipFill>
              <a:blip r:embed="rId6"/>
              <a:stretch>
                <a:fillRect/>
              </a:stretch>
            </p:blipFill>
            <p:spPr>
              <a:xfrm>
                <a:off x="8457180" y="2588340"/>
                <a:ext cx="111312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2" name="Entrada de lápiz 21">
                <a:extLst>
                  <a:ext uri="{FF2B5EF4-FFF2-40B4-BE49-F238E27FC236}">
                    <a16:creationId xmlns:a16="http://schemas.microsoft.com/office/drawing/2014/main" id="{55076804-FB8B-16EC-B175-29DC5A34E843}"/>
                  </a:ext>
                </a:extLst>
              </p14:cNvPr>
              <p14:cNvContentPartPr/>
              <p14:nvPr/>
            </p14:nvContentPartPr>
            <p14:xfrm>
              <a:off x="9997260" y="2719740"/>
              <a:ext cx="1195920" cy="30960"/>
            </p14:xfrm>
          </p:contentPart>
        </mc:Choice>
        <mc:Fallback xmlns="">
          <p:pic>
            <p:nvPicPr>
              <p:cNvPr id="22" name="Entrada de lápiz 21">
                <a:extLst>
                  <a:ext uri="{FF2B5EF4-FFF2-40B4-BE49-F238E27FC236}">
                    <a16:creationId xmlns:a16="http://schemas.microsoft.com/office/drawing/2014/main" id="{55076804-FB8B-16EC-B175-29DC5A34E843}"/>
                  </a:ext>
                </a:extLst>
              </p:cNvPr>
              <p:cNvPicPr/>
              <p:nvPr/>
            </p:nvPicPr>
            <p:blipFill>
              <a:blip r:embed="rId8"/>
              <a:stretch>
                <a:fillRect/>
              </a:stretch>
            </p:blipFill>
            <p:spPr>
              <a:xfrm>
                <a:off x="9943260" y="2611740"/>
                <a:ext cx="130356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Entrada de lápiz 22">
                <a:extLst>
                  <a:ext uri="{FF2B5EF4-FFF2-40B4-BE49-F238E27FC236}">
                    <a16:creationId xmlns:a16="http://schemas.microsoft.com/office/drawing/2014/main" id="{54D14CF7-5B3E-72C7-96B7-9DADB31A5727}"/>
                  </a:ext>
                </a:extLst>
              </p14:cNvPr>
              <p14:cNvContentPartPr/>
              <p14:nvPr/>
            </p14:nvContentPartPr>
            <p14:xfrm>
              <a:off x="388500" y="2901540"/>
              <a:ext cx="1416600" cy="39960"/>
            </p14:xfrm>
          </p:contentPart>
        </mc:Choice>
        <mc:Fallback xmlns="">
          <p:pic>
            <p:nvPicPr>
              <p:cNvPr id="23" name="Entrada de lápiz 22">
                <a:extLst>
                  <a:ext uri="{FF2B5EF4-FFF2-40B4-BE49-F238E27FC236}">
                    <a16:creationId xmlns:a16="http://schemas.microsoft.com/office/drawing/2014/main" id="{54D14CF7-5B3E-72C7-96B7-9DADB31A5727}"/>
                  </a:ext>
                </a:extLst>
              </p:cNvPr>
              <p:cNvPicPr/>
              <p:nvPr/>
            </p:nvPicPr>
            <p:blipFill>
              <a:blip r:embed="rId10"/>
              <a:stretch>
                <a:fillRect/>
              </a:stretch>
            </p:blipFill>
            <p:spPr>
              <a:xfrm>
                <a:off x="334500" y="2793900"/>
                <a:ext cx="152424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Entrada de lápiz 23">
                <a:extLst>
                  <a:ext uri="{FF2B5EF4-FFF2-40B4-BE49-F238E27FC236}">
                    <a16:creationId xmlns:a16="http://schemas.microsoft.com/office/drawing/2014/main" id="{5438DC10-352E-F481-8E79-B9D71AE338E0}"/>
                  </a:ext>
                </a:extLst>
              </p14:cNvPr>
              <p14:cNvContentPartPr/>
              <p14:nvPr/>
            </p14:nvContentPartPr>
            <p14:xfrm>
              <a:off x="2499180" y="2886420"/>
              <a:ext cx="1790640" cy="32040"/>
            </p14:xfrm>
          </p:contentPart>
        </mc:Choice>
        <mc:Fallback xmlns="">
          <p:pic>
            <p:nvPicPr>
              <p:cNvPr id="24" name="Entrada de lápiz 23">
                <a:extLst>
                  <a:ext uri="{FF2B5EF4-FFF2-40B4-BE49-F238E27FC236}">
                    <a16:creationId xmlns:a16="http://schemas.microsoft.com/office/drawing/2014/main" id="{5438DC10-352E-F481-8E79-B9D71AE338E0}"/>
                  </a:ext>
                </a:extLst>
              </p:cNvPr>
              <p:cNvPicPr/>
              <p:nvPr/>
            </p:nvPicPr>
            <p:blipFill>
              <a:blip r:embed="rId12"/>
              <a:stretch>
                <a:fillRect/>
              </a:stretch>
            </p:blipFill>
            <p:spPr>
              <a:xfrm>
                <a:off x="2445180" y="2778780"/>
                <a:ext cx="189828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9" name="Entrada de lápiz 28">
                <a:extLst>
                  <a:ext uri="{FF2B5EF4-FFF2-40B4-BE49-F238E27FC236}">
                    <a16:creationId xmlns:a16="http://schemas.microsoft.com/office/drawing/2014/main" id="{8400017D-6737-0932-BFF5-108CE5D13584}"/>
                  </a:ext>
                </a:extLst>
              </p14:cNvPr>
              <p14:cNvContentPartPr/>
              <p14:nvPr/>
            </p14:nvContentPartPr>
            <p14:xfrm>
              <a:off x="4632540" y="3108540"/>
              <a:ext cx="1357560" cy="15840"/>
            </p14:xfrm>
          </p:contentPart>
        </mc:Choice>
        <mc:Fallback xmlns="">
          <p:pic>
            <p:nvPicPr>
              <p:cNvPr id="29" name="Entrada de lápiz 28">
                <a:extLst>
                  <a:ext uri="{FF2B5EF4-FFF2-40B4-BE49-F238E27FC236}">
                    <a16:creationId xmlns:a16="http://schemas.microsoft.com/office/drawing/2014/main" id="{8400017D-6737-0932-BFF5-108CE5D13584}"/>
                  </a:ext>
                </a:extLst>
              </p:cNvPr>
              <p:cNvPicPr/>
              <p:nvPr/>
            </p:nvPicPr>
            <p:blipFill>
              <a:blip r:embed="rId14"/>
              <a:stretch>
                <a:fillRect/>
              </a:stretch>
            </p:blipFill>
            <p:spPr>
              <a:xfrm>
                <a:off x="4578900" y="3000540"/>
                <a:ext cx="14652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0" name="Entrada de lápiz 29">
                <a:extLst>
                  <a:ext uri="{FF2B5EF4-FFF2-40B4-BE49-F238E27FC236}">
                    <a16:creationId xmlns:a16="http://schemas.microsoft.com/office/drawing/2014/main" id="{BF58A41D-F4C8-C2B3-001F-C7554972B57B}"/>
                  </a:ext>
                </a:extLst>
              </p14:cNvPr>
              <p14:cNvContentPartPr/>
              <p14:nvPr/>
            </p14:nvContentPartPr>
            <p14:xfrm>
              <a:off x="578580" y="3413100"/>
              <a:ext cx="1073880" cy="38520"/>
            </p14:xfrm>
          </p:contentPart>
        </mc:Choice>
        <mc:Fallback xmlns="">
          <p:pic>
            <p:nvPicPr>
              <p:cNvPr id="30" name="Entrada de lápiz 29">
                <a:extLst>
                  <a:ext uri="{FF2B5EF4-FFF2-40B4-BE49-F238E27FC236}">
                    <a16:creationId xmlns:a16="http://schemas.microsoft.com/office/drawing/2014/main" id="{BF58A41D-F4C8-C2B3-001F-C7554972B57B}"/>
                  </a:ext>
                </a:extLst>
              </p:cNvPr>
              <p:cNvPicPr/>
              <p:nvPr/>
            </p:nvPicPr>
            <p:blipFill>
              <a:blip r:embed="rId16"/>
              <a:stretch>
                <a:fillRect/>
              </a:stretch>
            </p:blipFill>
            <p:spPr>
              <a:xfrm>
                <a:off x="524940" y="3305460"/>
                <a:ext cx="118152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1" name="Entrada de lápiz 30">
                <a:extLst>
                  <a:ext uri="{FF2B5EF4-FFF2-40B4-BE49-F238E27FC236}">
                    <a16:creationId xmlns:a16="http://schemas.microsoft.com/office/drawing/2014/main" id="{58E163E3-8C34-0803-22FA-1094EA8CBBBC}"/>
                  </a:ext>
                </a:extLst>
              </p14:cNvPr>
              <p14:cNvContentPartPr/>
              <p14:nvPr/>
            </p14:nvContentPartPr>
            <p14:xfrm>
              <a:off x="3756300" y="3412380"/>
              <a:ext cx="861120" cy="39240"/>
            </p14:xfrm>
          </p:contentPart>
        </mc:Choice>
        <mc:Fallback xmlns="">
          <p:pic>
            <p:nvPicPr>
              <p:cNvPr id="31" name="Entrada de lápiz 30">
                <a:extLst>
                  <a:ext uri="{FF2B5EF4-FFF2-40B4-BE49-F238E27FC236}">
                    <a16:creationId xmlns:a16="http://schemas.microsoft.com/office/drawing/2014/main" id="{58E163E3-8C34-0803-22FA-1094EA8CBBBC}"/>
                  </a:ext>
                </a:extLst>
              </p:cNvPr>
              <p:cNvPicPr/>
              <p:nvPr/>
            </p:nvPicPr>
            <p:blipFill>
              <a:blip r:embed="rId18"/>
              <a:stretch>
                <a:fillRect/>
              </a:stretch>
            </p:blipFill>
            <p:spPr>
              <a:xfrm>
                <a:off x="3702300" y="3304740"/>
                <a:ext cx="96876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2" name="Entrada de lápiz 31">
                <a:extLst>
                  <a:ext uri="{FF2B5EF4-FFF2-40B4-BE49-F238E27FC236}">
                    <a16:creationId xmlns:a16="http://schemas.microsoft.com/office/drawing/2014/main" id="{6BAF4915-8BA0-62C2-1FB6-7C1A7CDEDB2E}"/>
                  </a:ext>
                </a:extLst>
              </p14:cNvPr>
              <p14:cNvContentPartPr/>
              <p14:nvPr/>
            </p14:nvContentPartPr>
            <p14:xfrm>
              <a:off x="5318340" y="3405900"/>
              <a:ext cx="205920" cy="360"/>
            </p14:xfrm>
          </p:contentPart>
        </mc:Choice>
        <mc:Fallback xmlns="">
          <p:pic>
            <p:nvPicPr>
              <p:cNvPr id="32" name="Entrada de lápiz 31">
                <a:extLst>
                  <a:ext uri="{FF2B5EF4-FFF2-40B4-BE49-F238E27FC236}">
                    <a16:creationId xmlns:a16="http://schemas.microsoft.com/office/drawing/2014/main" id="{6BAF4915-8BA0-62C2-1FB6-7C1A7CDEDB2E}"/>
                  </a:ext>
                </a:extLst>
              </p:cNvPr>
              <p:cNvPicPr/>
              <p:nvPr/>
            </p:nvPicPr>
            <p:blipFill>
              <a:blip r:embed="rId20"/>
              <a:stretch>
                <a:fillRect/>
              </a:stretch>
            </p:blipFill>
            <p:spPr>
              <a:xfrm>
                <a:off x="5264700" y="3298260"/>
                <a:ext cx="313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3" name="Entrada de lápiz 32">
                <a:extLst>
                  <a:ext uri="{FF2B5EF4-FFF2-40B4-BE49-F238E27FC236}">
                    <a16:creationId xmlns:a16="http://schemas.microsoft.com/office/drawing/2014/main" id="{59615585-9F8E-7A00-6817-18F004530091}"/>
                  </a:ext>
                </a:extLst>
              </p14:cNvPr>
              <p14:cNvContentPartPr/>
              <p14:nvPr/>
            </p14:nvContentPartPr>
            <p14:xfrm>
              <a:off x="6217620" y="3397260"/>
              <a:ext cx="1233720" cy="69840"/>
            </p14:xfrm>
          </p:contentPart>
        </mc:Choice>
        <mc:Fallback xmlns="">
          <p:pic>
            <p:nvPicPr>
              <p:cNvPr id="33" name="Entrada de lápiz 32">
                <a:extLst>
                  <a:ext uri="{FF2B5EF4-FFF2-40B4-BE49-F238E27FC236}">
                    <a16:creationId xmlns:a16="http://schemas.microsoft.com/office/drawing/2014/main" id="{59615585-9F8E-7A00-6817-18F004530091}"/>
                  </a:ext>
                </a:extLst>
              </p:cNvPr>
              <p:cNvPicPr/>
              <p:nvPr/>
            </p:nvPicPr>
            <p:blipFill>
              <a:blip r:embed="rId22"/>
              <a:stretch>
                <a:fillRect/>
              </a:stretch>
            </p:blipFill>
            <p:spPr>
              <a:xfrm>
                <a:off x="6163620" y="3289620"/>
                <a:ext cx="134136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4" name="Entrada de lápiz 33">
                <a:extLst>
                  <a:ext uri="{FF2B5EF4-FFF2-40B4-BE49-F238E27FC236}">
                    <a16:creationId xmlns:a16="http://schemas.microsoft.com/office/drawing/2014/main" id="{3C3E11FE-D6FF-E0A2-EE94-9C1D8D74A3B1}"/>
                  </a:ext>
                </a:extLst>
              </p14:cNvPr>
              <p14:cNvContentPartPr/>
              <p14:nvPr/>
            </p14:nvContentPartPr>
            <p14:xfrm>
              <a:off x="10964940" y="3436500"/>
              <a:ext cx="647280" cy="15480"/>
            </p14:xfrm>
          </p:contentPart>
        </mc:Choice>
        <mc:Fallback xmlns="">
          <p:pic>
            <p:nvPicPr>
              <p:cNvPr id="34" name="Entrada de lápiz 33">
                <a:extLst>
                  <a:ext uri="{FF2B5EF4-FFF2-40B4-BE49-F238E27FC236}">
                    <a16:creationId xmlns:a16="http://schemas.microsoft.com/office/drawing/2014/main" id="{3C3E11FE-D6FF-E0A2-EE94-9C1D8D74A3B1}"/>
                  </a:ext>
                </a:extLst>
              </p:cNvPr>
              <p:cNvPicPr/>
              <p:nvPr/>
            </p:nvPicPr>
            <p:blipFill>
              <a:blip r:embed="rId24"/>
              <a:stretch>
                <a:fillRect/>
              </a:stretch>
            </p:blipFill>
            <p:spPr>
              <a:xfrm>
                <a:off x="10910940" y="3328500"/>
                <a:ext cx="75492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5" name="Entrada de lápiz 34">
                <a:extLst>
                  <a:ext uri="{FF2B5EF4-FFF2-40B4-BE49-F238E27FC236}">
                    <a16:creationId xmlns:a16="http://schemas.microsoft.com/office/drawing/2014/main" id="{E1922C21-61FF-CAAB-EA81-2AA6654D8DFA}"/>
                  </a:ext>
                </a:extLst>
              </p14:cNvPr>
              <p14:cNvContentPartPr/>
              <p14:nvPr/>
            </p14:nvContentPartPr>
            <p14:xfrm>
              <a:off x="571380" y="3961740"/>
              <a:ext cx="1508040" cy="23760"/>
            </p14:xfrm>
          </p:contentPart>
        </mc:Choice>
        <mc:Fallback xmlns="">
          <p:pic>
            <p:nvPicPr>
              <p:cNvPr id="35" name="Entrada de lápiz 34">
                <a:extLst>
                  <a:ext uri="{FF2B5EF4-FFF2-40B4-BE49-F238E27FC236}">
                    <a16:creationId xmlns:a16="http://schemas.microsoft.com/office/drawing/2014/main" id="{E1922C21-61FF-CAAB-EA81-2AA6654D8DFA}"/>
                  </a:ext>
                </a:extLst>
              </p:cNvPr>
              <p:cNvPicPr/>
              <p:nvPr/>
            </p:nvPicPr>
            <p:blipFill>
              <a:blip r:embed="rId26"/>
              <a:stretch>
                <a:fillRect/>
              </a:stretch>
            </p:blipFill>
            <p:spPr>
              <a:xfrm>
                <a:off x="517380" y="3854100"/>
                <a:ext cx="161568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6" name="Entrada de lápiz 35">
                <a:extLst>
                  <a:ext uri="{FF2B5EF4-FFF2-40B4-BE49-F238E27FC236}">
                    <a16:creationId xmlns:a16="http://schemas.microsoft.com/office/drawing/2014/main" id="{6F8274DC-708D-9C67-B74A-69063A7ACA1A}"/>
                  </a:ext>
                </a:extLst>
              </p14:cNvPr>
              <p14:cNvContentPartPr/>
              <p14:nvPr/>
            </p14:nvContentPartPr>
            <p14:xfrm>
              <a:off x="3779340" y="3900540"/>
              <a:ext cx="4965120" cy="84600"/>
            </p14:xfrm>
          </p:contentPart>
        </mc:Choice>
        <mc:Fallback xmlns="">
          <p:pic>
            <p:nvPicPr>
              <p:cNvPr id="36" name="Entrada de lápiz 35">
                <a:extLst>
                  <a:ext uri="{FF2B5EF4-FFF2-40B4-BE49-F238E27FC236}">
                    <a16:creationId xmlns:a16="http://schemas.microsoft.com/office/drawing/2014/main" id="{6F8274DC-708D-9C67-B74A-69063A7ACA1A}"/>
                  </a:ext>
                </a:extLst>
              </p:cNvPr>
              <p:cNvPicPr/>
              <p:nvPr/>
            </p:nvPicPr>
            <p:blipFill>
              <a:blip r:embed="rId28"/>
              <a:stretch>
                <a:fillRect/>
              </a:stretch>
            </p:blipFill>
            <p:spPr>
              <a:xfrm>
                <a:off x="3725340" y="3792900"/>
                <a:ext cx="507276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8" name="Entrada de lápiz 37">
                <a:extLst>
                  <a:ext uri="{FF2B5EF4-FFF2-40B4-BE49-F238E27FC236}">
                    <a16:creationId xmlns:a16="http://schemas.microsoft.com/office/drawing/2014/main" id="{29387B36-FDBF-FCA9-E7C0-9F2F3A28CEA4}"/>
                  </a:ext>
                </a:extLst>
              </p14:cNvPr>
              <p14:cNvContentPartPr/>
              <p14:nvPr/>
            </p14:nvContentPartPr>
            <p14:xfrm>
              <a:off x="9196980" y="3945900"/>
              <a:ext cx="1051200" cy="32040"/>
            </p14:xfrm>
          </p:contentPart>
        </mc:Choice>
        <mc:Fallback xmlns="">
          <p:pic>
            <p:nvPicPr>
              <p:cNvPr id="38" name="Entrada de lápiz 37">
                <a:extLst>
                  <a:ext uri="{FF2B5EF4-FFF2-40B4-BE49-F238E27FC236}">
                    <a16:creationId xmlns:a16="http://schemas.microsoft.com/office/drawing/2014/main" id="{29387B36-FDBF-FCA9-E7C0-9F2F3A28CEA4}"/>
                  </a:ext>
                </a:extLst>
              </p:cNvPr>
              <p:cNvPicPr/>
              <p:nvPr/>
            </p:nvPicPr>
            <p:blipFill>
              <a:blip r:embed="rId30"/>
              <a:stretch>
                <a:fillRect/>
              </a:stretch>
            </p:blipFill>
            <p:spPr>
              <a:xfrm>
                <a:off x="9143340" y="3838260"/>
                <a:ext cx="115884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9" name="Entrada de lápiz 38">
                <a:extLst>
                  <a:ext uri="{FF2B5EF4-FFF2-40B4-BE49-F238E27FC236}">
                    <a16:creationId xmlns:a16="http://schemas.microsoft.com/office/drawing/2014/main" id="{AF4842BE-FA33-9F57-A8CD-8D698B945D50}"/>
                  </a:ext>
                </a:extLst>
              </p14:cNvPr>
              <p14:cNvContentPartPr/>
              <p14:nvPr/>
            </p14:nvContentPartPr>
            <p14:xfrm>
              <a:off x="875940" y="4462860"/>
              <a:ext cx="578520" cy="18360"/>
            </p14:xfrm>
          </p:contentPart>
        </mc:Choice>
        <mc:Fallback xmlns="">
          <p:pic>
            <p:nvPicPr>
              <p:cNvPr id="39" name="Entrada de lápiz 38">
                <a:extLst>
                  <a:ext uri="{FF2B5EF4-FFF2-40B4-BE49-F238E27FC236}">
                    <a16:creationId xmlns:a16="http://schemas.microsoft.com/office/drawing/2014/main" id="{AF4842BE-FA33-9F57-A8CD-8D698B945D50}"/>
                  </a:ext>
                </a:extLst>
              </p:cNvPr>
              <p:cNvPicPr/>
              <p:nvPr/>
            </p:nvPicPr>
            <p:blipFill>
              <a:blip r:embed="rId32"/>
              <a:stretch>
                <a:fillRect/>
              </a:stretch>
            </p:blipFill>
            <p:spPr>
              <a:xfrm>
                <a:off x="822300" y="4355220"/>
                <a:ext cx="6861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1" name="Entrada de lápiz 40">
                <a:extLst>
                  <a:ext uri="{FF2B5EF4-FFF2-40B4-BE49-F238E27FC236}">
                    <a16:creationId xmlns:a16="http://schemas.microsoft.com/office/drawing/2014/main" id="{6E4A3297-8208-3D1D-7083-3E654755FA7D}"/>
                  </a:ext>
                </a:extLst>
              </p14:cNvPr>
              <p14:cNvContentPartPr/>
              <p14:nvPr/>
            </p14:nvContentPartPr>
            <p14:xfrm>
              <a:off x="6202140" y="4464660"/>
              <a:ext cx="1308600" cy="8640"/>
            </p14:xfrm>
          </p:contentPart>
        </mc:Choice>
        <mc:Fallback xmlns="">
          <p:pic>
            <p:nvPicPr>
              <p:cNvPr id="41" name="Entrada de lápiz 40">
                <a:extLst>
                  <a:ext uri="{FF2B5EF4-FFF2-40B4-BE49-F238E27FC236}">
                    <a16:creationId xmlns:a16="http://schemas.microsoft.com/office/drawing/2014/main" id="{6E4A3297-8208-3D1D-7083-3E654755FA7D}"/>
                  </a:ext>
                </a:extLst>
              </p:cNvPr>
              <p:cNvPicPr/>
              <p:nvPr/>
            </p:nvPicPr>
            <p:blipFill>
              <a:blip r:embed="rId34"/>
              <a:stretch>
                <a:fillRect/>
              </a:stretch>
            </p:blipFill>
            <p:spPr>
              <a:xfrm>
                <a:off x="6148500" y="4356660"/>
                <a:ext cx="141624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2" name="Entrada de lápiz 41">
                <a:extLst>
                  <a:ext uri="{FF2B5EF4-FFF2-40B4-BE49-F238E27FC236}">
                    <a16:creationId xmlns:a16="http://schemas.microsoft.com/office/drawing/2014/main" id="{FE0A610B-6136-593D-FA72-13294228DD17}"/>
                  </a:ext>
                </a:extLst>
              </p14:cNvPr>
              <p14:cNvContentPartPr/>
              <p14:nvPr/>
            </p14:nvContentPartPr>
            <p14:xfrm>
              <a:off x="594060" y="4944180"/>
              <a:ext cx="1394640" cy="39600"/>
            </p14:xfrm>
          </p:contentPart>
        </mc:Choice>
        <mc:Fallback xmlns="">
          <p:pic>
            <p:nvPicPr>
              <p:cNvPr id="42" name="Entrada de lápiz 41">
                <a:extLst>
                  <a:ext uri="{FF2B5EF4-FFF2-40B4-BE49-F238E27FC236}">
                    <a16:creationId xmlns:a16="http://schemas.microsoft.com/office/drawing/2014/main" id="{FE0A610B-6136-593D-FA72-13294228DD17}"/>
                  </a:ext>
                </a:extLst>
              </p:cNvPr>
              <p:cNvPicPr/>
              <p:nvPr/>
            </p:nvPicPr>
            <p:blipFill>
              <a:blip r:embed="rId36"/>
              <a:stretch>
                <a:fillRect/>
              </a:stretch>
            </p:blipFill>
            <p:spPr>
              <a:xfrm>
                <a:off x="540060" y="4836180"/>
                <a:ext cx="150228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3" name="Entrada de lápiz 42">
                <a:extLst>
                  <a:ext uri="{FF2B5EF4-FFF2-40B4-BE49-F238E27FC236}">
                    <a16:creationId xmlns:a16="http://schemas.microsoft.com/office/drawing/2014/main" id="{B1B73C9E-E10A-0D8F-5597-A7DACEC9E932}"/>
                  </a:ext>
                </a:extLst>
              </p14:cNvPr>
              <p14:cNvContentPartPr/>
              <p14:nvPr/>
            </p14:nvContentPartPr>
            <p14:xfrm>
              <a:off x="2011380" y="4936980"/>
              <a:ext cx="1279440" cy="38880"/>
            </p14:xfrm>
          </p:contentPart>
        </mc:Choice>
        <mc:Fallback xmlns="">
          <p:pic>
            <p:nvPicPr>
              <p:cNvPr id="43" name="Entrada de lápiz 42">
                <a:extLst>
                  <a:ext uri="{FF2B5EF4-FFF2-40B4-BE49-F238E27FC236}">
                    <a16:creationId xmlns:a16="http://schemas.microsoft.com/office/drawing/2014/main" id="{B1B73C9E-E10A-0D8F-5597-A7DACEC9E932}"/>
                  </a:ext>
                </a:extLst>
              </p:cNvPr>
              <p:cNvPicPr/>
              <p:nvPr/>
            </p:nvPicPr>
            <p:blipFill>
              <a:blip r:embed="rId38"/>
              <a:stretch>
                <a:fillRect/>
              </a:stretch>
            </p:blipFill>
            <p:spPr>
              <a:xfrm>
                <a:off x="1957380" y="4829340"/>
                <a:ext cx="138708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4" name="Entrada de lápiz 43">
                <a:extLst>
                  <a:ext uri="{FF2B5EF4-FFF2-40B4-BE49-F238E27FC236}">
                    <a16:creationId xmlns:a16="http://schemas.microsoft.com/office/drawing/2014/main" id="{890DB441-F86D-E8D1-3A1E-07272BEAE4DE}"/>
                  </a:ext>
                </a:extLst>
              </p14:cNvPr>
              <p14:cNvContentPartPr/>
              <p14:nvPr/>
            </p14:nvContentPartPr>
            <p14:xfrm>
              <a:off x="7086300" y="4976940"/>
              <a:ext cx="2554200" cy="31680"/>
            </p14:xfrm>
          </p:contentPart>
        </mc:Choice>
        <mc:Fallback xmlns="">
          <p:pic>
            <p:nvPicPr>
              <p:cNvPr id="44" name="Entrada de lápiz 43">
                <a:extLst>
                  <a:ext uri="{FF2B5EF4-FFF2-40B4-BE49-F238E27FC236}">
                    <a16:creationId xmlns:a16="http://schemas.microsoft.com/office/drawing/2014/main" id="{890DB441-F86D-E8D1-3A1E-07272BEAE4DE}"/>
                  </a:ext>
                </a:extLst>
              </p:cNvPr>
              <p:cNvPicPr/>
              <p:nvPr/>
            </p:nvPicPr>
            <p:blipFill>
              <a:blip r:embed="rId40"/>
              <a:stretch>
                <a:fillRect/>
              </a:stretch>
            </p:blipFill>
            <p:spPr>
              <a:xfrm>
                <a:off x="7032660" y="4868940"/>
                <a:ext cx="266184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5" name="Entrada de lápiz 44">
                <a:extLst>
                  <a:ext uri="{FF2B5EF4-FFF2-40B4-BE49-F238E27FC236}">
                    <a16:creationId xmlns:a16="http://schemas.microsoft.com/office/drawing/2014/main" id="{C5560758-AC1D-C0DA-7ADD-FF472AF660A1}"/>
                  </a:ext>
                </a:extLst>
              </p14:cNvPr>
              <p14:cNvContentPartPr/>
              <p14:nvPr/>
            </p14:nvContentPartPr>
            <p14:xfrm>
              <a:off x="10820340" y="3931740"/>
              <a:ext cx="601920" cy="31320"/>
            </p14:xfrm>
          </p:contentPart>
        </mc:Choice>
        <mc:Fallback xmlns="">
          <p:pic>
            <p:nvPicPr>
              <p:cNvPr id="45" name="Entrada de lápiz 44">
                <a:extLst>
                  <a:ext uri="{FF2B5EF4-FFF2-40B4-BE49-F238E27FC236}">
                    <a16:creationId xmlns:a16="http://schemas.microsoft.com/office/drawing/2014/main" id="{C5560758-AC1D-C0DA-7ADD-FF472AF660A1}"/>
                  </a:ext>
                </a:extLst>
              </p:cNvPr>
              <p:cNvPicPr/>
              <p:nvPr/>
            </p:nvPicPr>
            <p:blipFill>
              <a:blip r:embed="rId42"/>
              <a:stretch>
                <a:fillRect/>
              </a:stretch>
            </p:blipFill>
            <p:spPr>
              <a:xfrm>
                <a:off x="10766340" y="3823740"/>
                <a:ext cx="7095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6" name="Entrada de lápiz 45">
                <a:extLst>
                  <a:ext uri="{FF2B5EF4-FFF2-40B4-BE49-F238E27FC236}">
                    <a16:creationId xmlns:a16="http://schemas.microsoft.com/office/drawing/2014/main" id="{80107F30-DDD3-16A0-53FA-C3D71EBCE247}"/>
                  </a:ext>
                </a:extLst>
              </p14:cNvPr>
              <p14:cNvContentPartPr/>
              <p14:nvPr/>
            </p14:nvContentPartPr>
            <p14:xfrm>
              <a:off x="373140" y="4122180"/>
              <a:ext cx="684720" cy="360"/>
            </p14:xfrm>
          </p:contentPart>
        </mc:Choice>
        <mc:Fallback xmlns="">
          <p:pic>
            <p:nvPicPr>
              <p:cNvPr id="46" name="Entrada de lápiz 45">
                <a:extLst>
                  <a:ext uri="{FF2B5EF4-FFF2-40B4-BE49-F238E27FC236}">
                    <a16:creationId xmlns:a16="http://schemas.microsoft.com/office/drawing/2014/main" id="{80107F30-DDD3-16A0-53FA-C3D71EBCE247}"/>
                  </a:ext>
                </a:extLst>
              </p:cNvPr>
              <p:cNvPicPr/>
              <p:nvPr/>
            </p:nvPicPr>
            <p:blipFill>
              <a:blip r:embed="rId44"/>
              <a:stretch>
                <a:fillRect/>
              </a:stretch>
            </p:blipFill>
            <p:spPr>
              <a:xfrm>
                <a:off x="319140" y="4014180"/>
                <a:ext cx="7923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7" name="Entrada de lápiz 46">
                <a:extLst>
                  <a:ext uri="{FF2B5EF4-FFF2-40B4-BE49-F238E27FC236}">
                    <a16:creationId xmlns:a16="http://schemas.microsoft.com/office/drawing/2014/main" id="{CF91F901-616D-8D76-E632-1DFCD79006BE}"/>
                  </a:ext>
                </a:extLst>
              </p14:cNvPr>
              <p14:cNvContentPartPr/>
              <p14:nvPr/>
            </p14:nvContentPartPr>
            <p14:xfrm>
              <a:off x="2430540" y="4155660"/>
              <a:ext cx="374040" cy="5040"/>
            </p14:xfrm>
          </p:contentPart>
        </mc:Choice>
        <mc:Fallback xmlns="">
          <p:pic>
            <p:nvPicPr>
              <p:cNvPr id="47" name="Entrada de lápiz 46">
                <a:extLst>
                  <a:ext uri="{FF2B5EF4-FFF2-40B4-BE49-F238E27FC236}">
                    <a16:creationId xmlns:a16="http://schemas.microsoft.com/office/drawing/2014/main" id="{CF91F901-616D-8D76-E632-1DFCD79006BE}"/>
                  </a:ext>
                </a:extLst>
              </p:cNvPr>
              <p:cNvPicPr/>
              <p:nvPr/>
            </p:nvPicPr>
            <p:blipFill>
              <a:blip r:embed="rId46"/>
              <a:stretch>
                <a:fillRect/>
              </a:stretch>
            </p:blipFill>
            <p:spPr>
              <a:xfrm>
                <a:off x="2376540" y="4047660"/>
                <a:ext cx="481680" cy="220680"/>
              </a:xfrm>
              <a:prstGeom prst="rect">
                <a:avLst/>
              </a:prstGeom>
            </p:spPr>
          </p:pic>
        </mc:Fallback>
      </mc:AlternateContent>
    </p:spTree>
    <p:extLst>
      <p:ext uri="{BB962C8B-B14F-4D97-AF65-F5344CB8AC3E}">
        <p14:creationId xmlns:p14="http://schemas.microsoft.com/office/powerpoint/2010/main" val="12401830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24383" y="896982"/>
            <a:ext cx="9875520" cy="1356360"/>
          </a:xfrm>
        </p:spPr>
        <p:txBody>
          <a:bodyPr>
            <a:normAutofit fontScale="90000"/>
          </a:bodyPr>
          <a:lstStyle/>
          <a:p>
            <a:pPr algn="ctr"/>
            <a:r>
              <a:rPr lang="es-AR" sz="5400" b="1" dirty="0">
                <a:solidFill>
                  <a:schemeClr val="accent1">
                    <a:lumMod val="75000"/>
                  </a:schemeClr>
                </a:solidFill>
              </a:rPr>
              <a:t>Desafío 12</a:t>
            </a:r>
            <a:br>
              <a:rPr lang="es-AR" sz="5400" b="1" dirty="0">
                <a:solidFill>
                  <a:schemeClr val="accent1">
                    <a:lumMod val="75000"/>
                  </a:schemeClr>
                </a:solidFill>
              </a:rPr>
            </a:br>
            <a:r>
              <a:rPr lang="es-AR" sz="3100" b="1" dirty="0">
                <a:solidFill>
                  <a:schemeClr val="accent1">
                    <a:lumMod val="75000"/>
                  </a:schemeClr>
                </a:solidFill>
              </a:rPr>
              <a:t>Clúster 2</a:t>
            </a:r>
            <a:br>
              <a:rPr lang="es-AR" sz="5400" b="1" dirty="0"/>
            </a:br>
            <a:br>
              <a:rPr lang="es-AR" sz="5400" b="1" dirty="0"/>
            </a:br>
            <a:endParaRPr lang="es-AR" sz="3100" b="1" dirty="0"/>
          </a:p>
        </p:txBody>
      </p:sp>
      <p:pic>
        <p:nvPicPr>
          <p:cNvPr id="5" name="Imagen 4">
            <a:extLst>
              <a:ext uri="{FF2B5EF4-FFF2-40B4-BE49-F238E27FC236}">
                <a16:creationId xmlns:a16="http://schemas.microsoft.com/office/drawing/2014/main" id="{50E1ACDE-6237-B08D-D9A3-A1FDB16D97CF}"/>
              </a:ext>
            </a:extLst>
          </p:cNvPr>
          <p:cNvPicPr>
            <a:picLocks noChangeAspect="1"/>
          </p:cNvPicPr>
          <p:nvPr/>
        </p:nvPicPr>
        <p:blipFill>
          <a:blip r:embed="rId2"/>
          <a:stretch>
            <a:fillRect/>
          </a:stretch>
        </p:blipFill>
        <p:spPr>
          <a:xfrm>
            <a:off x="2435766" y="1794472"/>
            <a:ext cx="6498433" cy="4633980"/>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Entrada de lápiz 5">
                <a:extLst>
                  <a:ext uri="{FF2B5EF4-FFF2-40B4-BE49-F238E27FC236}">
                    <a16:creationId xmlns:a16="http://schemas.microsoft.com/office/drawing/2014/main" id="{4318819D-57D1-E14C-8CD5-E99EFBA30BB8}"/>
                  </a:ext>
                </a:extLst>
              </p14:cNvPr>
              <p14:cNvContentPartPr/>
              <p14:nvPr/>
            </p14:nvContentPartPr>
            <p14:xfrm>
              <a:off x="5359063" y="1861903"/>
              <a:ext cx="1582560" cy="135000"/>
            </p14:xfrm>
          </p:contentPart>
        </mc:Choice>
        <mc:Fallback>
          <p:pic>
            <p:nvPicPr>
              <p:cNvPr id="6" name="Entrada de lápiz 5">
                <a:extLst>
                  <a:ext uri="{FF2B5EF4-FFF2-40B4-BE49-F238E27FC236}">
                    <a16:creationId xmlns:a16="http://schemas.microsoft.com/office/drawing/2014/main" id="{4318819D-57D1-E14C-8CD5-E99EFBA30BB8}"/>
                  </a:ext>
                </a:extLst>
              </p:cNvPr>
              <p:cNvPicPr/>
              <p:nvPr/>
            </p:nvPicPr>
            <p:blipFill>
              <a:blip r:embed="rId4"/>
              <a:stretch>
                <a:fillRect/>
              </a:stretch>
            </p:blipFill>
            <p:spPr>
              <a:xfrm>
                <a:off x="5323423" y="1825903"/>
                <a:ext cx="1654200" cy="206640"/>
              </a:xfrm>
              <a:prstGeom prst="rect">
                <a:avLst/>
              </a:prstGeom>
            </p:spPr>
          </p:pic>
        </mc:Fallback>
      </mc:AlternateContent>
    </p:spTree>
    <p:extLst>
      <p:ext uri="{BB962C8B-B14F-4D97-AF65-F5344CB8AC3E}">
        <p14:creationId xmlns:p14="http://schemas.microsoft.com/office/powerpoint/2010/main" val="42789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289560" y="124795"/>
            <a:ext cx="9875520" cy="1356360"/>
          </a:xfrm>
        </p:spPr>
        <p:txBody>
          <a:bodyPr>
            <a:normAutofit/>
          </a:bodyPr>
          <a:lstStyle/>
          <a:p>
            <a:pPr algn="ctr"/>
            <a:r>
              <a:rPr lang="es-AR" sz="5400" b="1" dirty="0">
                <a:solidFill>
                  <a:schemeClr val="accent1">
                    <a:lumMod val="75000"/>
                  </a:schemeClr>
                </a:solidFill>
              </a:rPr>
              <a:t>Desafío 13</a:t>
            </a:r>
          </a:p>
        </p:txBody>
      </p:sp>
      <p:sp>
        <p:nvSpPr>
          <p:cNvPr id="6" name="CuadroTexto 5">
            <a:extLst>
              <a:ext uri="{FF2B5EF4-FFF2-40B4-BE49-F238E27FC236}">
                <a16:creationId xmlns:a16="http://schemas.microsoft.com/office/drawing/2014/main" id="{9027411C-219D-2E61-BE38-0A8A99BC7546}"/>
              </a:ext>
            </a:extLst>
          </p:cNvPr>
          <p:cNvSpPr txBox="1"/>
          <p:nvPr/>
        </p:nvSpPr>
        <p:spPr>
          <a:xfrm>
            <a:off x="4330932" y="1296489"/>
            <a:ext cx="1451038" cy="369332"/>
          </a:xfrm>
          <a:prstGeom prst="rect">
            <a:avLst/>
          </a:prstGeom>
          <a:noFill/>
        </p:spPr>
        <p:txBody>
          <a:bodyPr wrap="none" rtlCol="0">
            <a:spAutoFit/>
          </a:bodyPr>
          <a:lstStyle/>
          <a:p>
            <a:r>
              <a:rPr lang="es-AR" b="1" dirty="0">
                <a:solidFill>
                  <a:schemeClr val="accent1">
                    <a:lumMod val="75000"/>
                  </a:schemeClr>
                </a:solidFill>
              </a:rPr>
              <a:t>N_clusters: </a:t>
            </a:r>
            <a:r>
              <a:rPr lang="es-AR" dirty="0">
                <a:solidFill>
                  <a:schemeClr val="accent1">
                    <a:lumMod val="75000"/>
                  </a:schemeClr>
                </a:solidFill>
              </a:rPr>
              <a:t>3</a:t>
            </a:r>
          </a:p>
        </p:txBody>
      </p:sp>
      <p:pic>
        <p:nvPicPr>
          <p:cNvPr id="8" name="Marcador de contenido 7">
            <a:extLst>
              <a:ext uri="{FF2B5EF4-FFF2-40B4-BE49-F238E27FC236}">
                <a16:creationId xmlns:a16="http://schemas.microsoft.com/office/drawing/2014/main" id="{C0151EE2-9FE2-9001-DBBC-0732C8EEA379}"/>
              </a:ext>
            </a:extLst>
          </p:cNvPr>
          <p:cNvPicPr>
            <a:picLocks noGrp="1" noChangeAspect="1"/>
          </p:cNvPicPr>
          <p:nvPr>
            <p:ph idx="1"/>
          </p:nvPr>
        </p:nvPicPr>
        <p:blipFill>
          <a:blip r:embed="rId2"/>
          <a:stretch>
            <a:fillRect/>
          </a:stretch>
        </p:blipFill>
        <p:spPr>
          <a:xfrm>
            <a:off x="1002699" y="2290393"/>
            <a:ext cx="4149546" cy="3865629"/>
          </a:xfrm>
        </p:spPr>
      </p:pic>
      <p:pic>
        <p:nvPicPr>
          <p:cNvPr id="11" name="Imagen 10">
            <a:extLst>
              <a:ext uri="{FF2B5EF4-FFF2-40B4-BE49-F238E27FC236}">
                <a16:creationId xmlns:a16="http://schemas.microsoft.com/office/drawing/2014/main" id="{CDB151C7-1D64-5327-3889-2E21D71B6648}"/>
              </a:ext>
            </a:extLst>
          </p:cNvPr>
          <p:cNvPicPr>
            <a:picLocks noChangeAspect="1"/>
          </p:cNvPicPr>
          <p:nvPr/>
        </p:nvPicPr>
        <p:blipFill>
          <a:blip r:embed="rId3"/>
          <a:stretch>
            <a:fillRect/>
          </a:stretch>
        </p:blipFill>
        <p:spPr>
          <a:xfrm>
            <a:off x="6096000" y="2177143"/>
            <a:ext cx="4892042" cy="3922254"/>
          </a:xfrm>
          <a:prstGeom prst="rect">
            <a:avLst/>
          </a:prstGeom>
        </p:spPr>
      </p:pic>
    </p:spTree>
    <p:extLst>
      <p:ext uri="{BB962C8B-B14F-4D97-AF65-F5344CB8AC3E}">
        <p14:creationId xmlns:p14="http://schemas.microsoft.com/office/powerpoint/2010/main" val="40209000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1</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dirty="0">
                <a:solidFill>
                  <a:schemeClr val="accent1">
                    <a:lumMod val="75000"/>
                  </a:schemeClr>
                </a:solidFill>
              </a:rPr>
              <a:t>Apoyo a la izquierda</a:t>
            </a:r>
          </a:p>
          <a:p>
            <a:r>
              <a:rPr lang="es-AR" dirty="0">
                <a:solidFill>
                  <a:schemeClr val="accent1">
                    <a:lumMod val="75000"/>
                  </a:schemeClr>
                </a:solidFill>
              </a:rPr>
              <a:t>Perspectiva social</a:t>
            </a:r>
          </a:p>
          <a:p>
            <a:pPr marL="45720" indent="0">
              <a:buNone/>
            </a:pPr>
            <a:endParaRPr lang="es-AR" dirty="0">
              <a:solidFill>
                <a:schemeClr val="accent1">
                  <a:lumMod val="75000"/>
                </a:schemeClr>
              </a:solidFill>
            </a:endParaRPr>
          </a:p>
          <a:p>
            <a:pPr marL="45720" indent="0">
              <a:buNone/>
            </a:pPr>
            <a:endParaRPr lang="es-AR" b="1" dirty="0">
              <a:solidFill>
                <a:schemeClr val="accent1">
                  <a:lumMod val="75000"/>
                </a:schemeClr>
              </a:solidFill>
            </a:endParaRPr>
          </a:p>
          <a:p>
            <a:pPr marL="45720" indent="0">
              <a:buNone/>
            </a:pPr>
            <a:r>
              <a:rPr lang="es-AR" b="1" dirty="0">
                <a:solidFill>
                  <a:schemeClr val="accent1">
                    <a:lumMod val="75000"/>
                  </a:schemeClr>
                </a:solidFill>
              </a:rPr>
              <a:t>Nro. documentos:</a:t>
            </a:r>
            <a:r>
              <a:rPr lang="es-AR" dirty="0">
                <a:solidFill>
                  <a:schemeClr val="accent1">
                    <a:lumMod val="75000"/>
                  </a:schemeClr>
                </a:solidFill>
              </a:rPr>
              <a:t> 20</a:t>
            </a:r>
          </a:p>
          <a:p>
            <a:pPr marL="45720" indent="0">
              <a:buNone/>
            </a:pPr>
            <a:r>
              <a:rPr lang="es-AR" b="1" dirty="0">
                <a:solidFill>
                  <a:schemeClr val="accent1">
                    <a:lumMod val="75000"/>
                  </a:schemeClr>
                </a:solidFill>
              </a:rPr>
              <a:t>Silhouette: </a:t>
            </a:r>
            <a:r>
              <a:rPr lang="es-AR" dirty="0">
                <a:solidFill>
                  <a:schemeClr val="accent1">
                    <a:lumMod val="75000"/>
                  </a:schemeClr>
                </a:solidFill>
              </a:rPr>
              <a:t>0.04</a:t>
            </a:r>
          </a:p>
          <a:p>
            <a:pPr marL="45720" indent="0">
              <a:buNone/>
            </a:pPr>
            <a:endParaRPr lang="es-AR" dirty="0"/>
          </a:p>
        </p:txBody>
      </p:sp>
    </p:spTree>
    <p:extLst>
      <p:ext uri="{BB962C8B-B14F-4D97-AF65-F5344CB8AC3E}">
        <p14:creationId xmlns:p14="http://schemas.microsoft.com/office/powerpoint/2010/main" val="27998926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1</a:t>
            </a:r>
          </a:p>
        </p:txBody>
      </p:sp>
      <p:pic>
        <p:nvPicPr>
          <p:cNvPr id="6" name="Imagen 5">
            <a:extLst>
              <a:ext uri="{FF2B5EF4-FFF2-40B4-BE49-F238E27FC236}">
                <a16:creationId xmlns:a16="http://schemas.microsoft.com/office/drawing/2014/main" id="{4782E08D-EE89-5DDA-4117-7A0EF4E0EE35}"/>
              </a:ext>
            </a:extLst>
          </p:cNvPr>
          <p:cNvPicPr>
            <a:picLocks noChangeAspect="1"/>
          </p:cNvPicPr>
          <p:nvPr/>
        </p:nvPicPr>
        <p:blipFill>
          <a:blip r:embed="rId2"/>
          <a:stretch>
            <a:fillRect/>
          </a:stretch>
        </p:blipFill>
        <p:spPr>
          <a:xfrm>
            <a:off x="75111" y="2415420"/>
            <a:ext cx="12067161" cy="1985937"/>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Entrada de lápiz 6">
                <a:extLst>
                  <a:ext uri="{FF2B5EF4-FFF2-40B4-BE49-F238E27FC236}">
                    <a16:creationId xmlns:a16="http://schemas.microsoft.com/office/drawing/2014/main" id="{2B470446-C3F2-DD8A-51EF-E25CE424F21E}"/>
                  </a:ext>
                </a:extLst>
              </p14:cNvPr>
              <p14:cNvContentPartPr/>
              <p14:nvPr/>
            </p14:nvContentPartPr>
            <p14:xfrm>
              <a:off x="2613900" y="2528640"/>
              <a:ext cx="547920" cy="15840"/>
            </p14:xfrm>
          </p:contentPart>
        </mc:Choice>
        <mc:Fallback>
          <p:pic>
            <p:nvPicPr>
              <p:cNvPr id="7" name="Entrada de lápiz 6">
                <a:extLst>
                  <a:ext uri="{FF2B5EF4-FFF2-40B4-BE49-F238E27FC236}">
                    <a16:creationId xmlns:a16="http://schemas.microsoft.com/office/drawing/2014/main" id="{2B470446-C3F2-DD8A-51EF-E25CE424F21E}"/>
                  </a:ext>
                </a:extLst>
              </p:cNvPr>
              <p:cNvPicPr/>
              <p:nvPr/>
            </p:nvPicPr>
            <p:blipFill>
              <a:blip r:embed="rId4"/>
              <a:stretch>
                <a:fillRect/>
              </a:stretch>
            </p:blipFill>
            <p:spPr>
              <a:xfrm>
                <a:off x="2559900" y="2420640"/>
                <a:ext cx="65556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Entrada de lápiz 7">
                <a:extLst>
                  <a:ext uri="{FF2B5EF4-FFF2-40B4-BE49-F238E27FC236}">
                    <a16:creationId xmlns:a16="http://schemas.microsoft.com/office/drawing/2014/main" id="{AE449F80-AB0A-C899-97B9-9CF81B31149F}"/>
                  </a:ext>
                </a:extLst>
              </p14:cNvPr>
              <p14:cNvContentPartPr/>
              <p14:nvPr/>
            </p14:nvContentPartPr>
            <p14:xfrm>
              <a:off x="7482540" y="2544480"/>
              <a:ext cx="3383640" cy="54720"/>
            </p14:xfrm>
          </p:contentPart>
        </mc:Choice>
        <mc:Fallback>
          <p:pic>
            <p:nvPicPr>
              <p:cNvPr id="8" name="Entrada de lápiz 7">
                <a:extLst>
                  <a:ext uri="{FF2B5EF4-FFF2-40B4-BE49-F238E27FC236}">
                    <a16:creationId xmlns:a16="http://schemas.microsoft.com/office/drawing/2014/main" id="{AE449F80-AB0A-C899-97B9-9CF81B31149F}"/>
                  </a:ext>
                </a:extLst>
              </p:cNvPr>
              <p:cNvPicPr/>
              <p:nvPr/>
            </p:nvPicPr>
            <p:blipFill>
              <a:blip r:embed="rId6"/>
              <a:stretch>
                <a:fillRect/>
              </a:stretch>
            </p:blipFill>
            <p:spPr>
              <a:xfrm>
                <a:off x="7428540" y="2436480"/>
                <a:ext cx="3491280" cy="2703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Entrada de lápiz 8">
                <a:extLst>
                  <a:ext uri="{FF2B5EF4-FFF2-40B4-BE49-F238E27FC236}">
                    <a16:creationId xmlns:a16="http://schemas.microsoft.com/office/drawing/2014/main" id="{673D3EB7-9B56-F253-930A-9161090761A8}"/>
                  </a:ext>
                </a:extLst>
              </p14:cNvPr>
              <p14:cNvContentPartPr/>
              <p14:nvPr/>
            </p14:nvContentPartPr>
            <p14:xfrm>
              <a:off x="3161820" y="2897169"/>
              <a:ext cx="548640" cy="35640"/>
            </p14:xfrm>
          </p:contentPart>
        </mc:Choice>
        <mc:Fallback>
          <p:pic>
            <p:nvPicPr>
              <p:cNvPr id="9" name="Entrada de lápiz 8">
                <a:extLst>
                  <a:ext uri="{FF2B5EF4-FFF2-40B4-BE49-F238E27FC236}">
                    <a16:creationId xmlns:a16="http://schemas.microsoft.com/office/drawing/2014/main" id="{673D3EB7-9B56-F253-930A-9161090761A8}"/>
                  </a:ext>
                </a:extLst>
              </p:cNvPr>
              <p:cNvPicPr/>
              <p:nvPr/>
            </p:nvPicPr>
            <p:blipFill>
              <a:blip r:embed="rId8"/>
              <a:stretch>
                <a:fillRect/>
              </a:stretch>
            </p:blipFill>
            <p:spPr>
              <a:xfrm>
                <a:off x="3107820" y="2788067"/>
                <a:ext cx="656280" cy="2534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Entrada de lápiz 9">
                <a:extLst>
                  <a:ext uri="{FF2B5EF4-FFF2-40B4-BE49-F238E27FC236}">
                    <a16:creationId xmlns:a16="http://schemas.microsoft.com/office/drawing/2014/main" id="{FE5FFC9B-A451-6F3B-66F1-D5D10A1AF671}"/>
                  </a:ext>
                </a:extLst>
              </p14:cNvPr>
              <p14:cNvContentPartPr/>
              <p14:nvPr/>
            </p14:nvContentPartPr>
            <p14:xfrm>
              <a:off x="4252568" y="3089477"/>
              <a:ext cx="1295280" cy="16560"/>
            </p14:xfrm>
          </p:contentPart>
        </mc:Choice>
        <mc:Fallback>
          <p:pic>
            <p:nvPicPr>
              <p:cNvPr id="10" name="Entrada de lápiz 9">
                <a:extLst>
                  <a:ext uri="{FF2B5EF4-FFF2-40B4-BE49-F238E27FC236}">
                    <a16:creationId xmlns:a16="http://schemas.microsoft.com/office/drawing/2014/main" id="{FE5FFC9B-A451-6F3B-66F1-D5D10A1AF671}"/>
                  </a:ext>
                </a:extLst>
              </p:cNvPr>
              <p:cNvPicPr/>
              <p:nvPr/>
            </p:nvPicPr>
            <p:blipFill>
              <a:blip r:embed="rId10"/>
              <a:stretch>
                <a:fillRect/>
              </a:stretch>
            </p:blipFill>
            <p:spPr>
              <a:xfrm>
                <a:off x="4198568" y="2981477"/>
                <a:ext cx="140292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1" name="Entrada de lápiz 10">
                <a:extLst>
                  <a:ext uri="{FF2B5EF4-FFF2-40B4-BE49-F238E27FC236}">
                    <a16:creationId xmlns:a16="http://schemas.microsoft.com/office/drawing/2014/main" id="{859BAB4B-46E1-A9D8-A104-8CD9EE64DC66}"/>
                  </a:ext>
                </a:extLst>
              </p14:cNvPr>
              <p14:cNvContentPartPr/>
              <p14:nvPr/>
            </p14:nvContentPartPr>
            <p14:xfrm>
              <a:off x="4397468" y="3470040"/>
              <a:ext cx="1005480" cy="23760"/>
            </p14:xfrm>
          </p:contentPart>
        </mc:Choice>
        <mc:Fallback>
          <p:pic>
            <p:nvPicPr>
              <p:cNvPr id="11" name="Entrada de lápiz 10">
                <a:extLst>
                  <a:ext uri="{FF2B5EF4-FFF2-40B4-BE49-F238E27FC236}">
                    <a16:creationId xmlns:a16="http://schemas.microsoft.com/office/drawing/2014/main" id="{859BAB4B-46E1-A9D8-A104-8CD9EE64DC66}"/>
                  </a:ext>
                </a:extLst>
              </p:cNvPr>
              <p:cNvPicPr/>
              <p:nvPr/>
            </p:nvPicPr>
            <p:blipFill>
              <a:blip r:embed="rId12"/>
              <a:stretch>
                <a:fillRect/>
              </a:stretch>
            </p:blipFill>
            <p:spPr>
              <a:xfrm>
                <a:off x="4343468" y="3360378"/>
                <a:ext cx="1113120" cy="242718"/>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7" name="Entrada de lápiz 16">
                <a:extLst>
                  <a:ext uri="{FF2B5EF4-FFF2-40B4-BE49-F238E27FC236}">
                    <a16:creationId xmlns:a16="http://schemas.microsoft.com/office/drawing/2014/main" id="{5D93C7FE-1DB8-2FBF-B477-7218CF60647E}"/>
                  </a:ext>
                </a:extLst>
              </p14:cNvPr>
              <p14:cNvContentPartPr/>
              <p14:nvPr/>
            </p14:nvContentPartPr>
            <p14:xfrm>
              <a:off x="3642968" y="4213846"/>
              <a:ext cx="2170440" cy="38520"/>
            </p14:xfrm>
          </p:contentPart>
        </mc:Choice>
        <mc:Fallback>
          <p:pic>
            <p:nvPicPr>
              <p:cNvPr id="17" name="Entrada de lápiz 16">
                <a:extLst>
                  <a:ext uri="{FF2B5EF4-FFF2-40B4-BE49-F238E27FC236}">
                    <a16:creationId xmlns:a16="http://schemas.microsoft.com/office/drawing/2014/main" id="{5D93C7FE-1DB8-2FBF-B477-7218CF60647E}"/>
                  </a:ext>
                </a:extLst>
              </p:cNvPr>
              <p:cNvPicPr/>
              <p:nvPr/>
            </p:nvPicPr>
            <p:blipFill>
              <a:blip r:embed="rId14"/>
              <a:stretch>
                <a:fillRect/>
              </a:stretch>
            </p:blipFill>
            <p:spPr>
              <a:xfrm>
                <a:off x="3588968" y="4105846"/>
                <a:ext cx="227808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0" name="Entrada de lápiz 19">
                <a:extLst>
                  <a:ext uri="{FF2B5EF4-FFF2-40B4-BE49-F238E27FC236}">
                    <a16:creationId xmlns:a16="http://schemas.microsoft.com/office/drawing/2014/main" id="{34E82E1B-A37A-DE92-24E1-94F38BF1916B}"/>
                  </a:ext>
                </a:extLst>
              </p14:cNvPr>
              <p14:cNvContentPartPr/>
              <p14:nvPr/>
            </p14:nvContentPartPr>
            <p14:xfrm>
              <a:off x="7289802" y="4197490"/>
              <a:ext cx="1082160" cy="39960"/>
            </p14:xfrm>
          </p:contentPart>
        </mc:Choice>
        <mc:Fallback>
          <p:pic>
            <p:nvPicPr>
              <p:cNvPr id="20" name="Entrada de lápiz 19">
                <a:extLst>
                  <a:ext uri="{FF2B5EF4-FFF2-40B4-BE49-F238E27FC236}">
                    <a16:creationId xmlns:a16="http://schemas.microsoft.com/office/drawing/2014/main" id="{34E82E1B-A37A-DE92-24E1-94F38BF1916B}"/>
                  </a:ext>
                </a:extLst>
              </p:cNvPr>
              <p:cNvPicPr/>
              <p:nvPr/>
            </p:nvPicPr>
            <p:blipFill>
              <a:blip r:embed="rId16"/>
              <a:stretch>
                <a:fillRect/>
              </a:stretch>
            </p:blipFill>
            <p:spPr>
              <a:xfrm>
                <a:off x="7235802" y="4089490"/>
                <a:ext cx="1189800"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3" name="Entrada de lápiz 2">
                <a:extLst>
                  <a:ext uri="{FF2B5EF4-FFF2-40B4-BE49-F238E27FC236}">
                    <a16:creationId xmlns:a16="http://schemas.microsoft.com/office/drawing/2014/main" id="{41DAD55B-4259-4B39-8C1A-19BF61D95632}"/>
                  </a:ext>
                </a:extLst>
              </p14:cNvPr>
              <p14:cNvContentPartPr/>
              <p14:nvPr/>
            </p14:nvContentPartPr>
            <p14:xfrm>
              <a:off x="7375783" y="2568583"/>
              <a:ext cx="32400" cy="360"/>
            </p14:xfrm>
          </p:contentPart>
        </mc:Choice>
        <mc:Fallback>
          <p:pic>
            <p:nvPicPr>
              <p:cNvPr id="3" name="Entrada de lápiz 2">
                <a:extLst>
                  <a:ext uri="{FF2B5EF4-FFF2-40B4-BE49-F238E27FC236}">
                    <a16:creationId xmlns:a16="http://schemas.microsoft.com/office/drawing/2014/main" id="{41DAD55B-4259-4B39-8C1A-19BF61D95632}"/>
                  </a:ext>
                </a:extLst>
              </p:cNvPr>
              <p:cNvPicPr/>
              <p:nvPr/>
            </p:nvPicPr>
            <p:blipFill>
              <a:blip r:embed="rId18"/>
              <a:stretch>
                <a:fillRect/>
              </a:stretch>
            </p:blipFill>
            <p:spPr>
              <a:xfrm>
                <a:off x="7322143" y="2460943"/>
                <a:ext cx="14004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4" name="Entrada de lápiz 3">
                <a:extLst>
                  <a:ext uri="{FF2B5EF4-FFF2-40B4-BE49-F238E27FC236}">
                    <a16:creationId xmlns:a16="http://schemas.microsoft.com/office/drawing/2014/main" id="{424F4D05-EFAC-6A58-FB6D-75D9C8BD5E12}"/>
                  </a:ext>
                </a:extLst>
              </p14:cNvPr>
              <p14:cNvContentPartPr/>
              <p14:nvPr/>
            </p14:nvContentPartPr>
            <p14:xfrm>
              <a:off x="10911703" y="2577583"/>
              <a:ext cx="174600" cy="360"/>
            </p14:xfrm>
          </p:contentPart>
        </mc:Choice>
        <mc:Fallback>
          <p:pic>
            <p:nvPicPr>
              <p:cNvPr id="4" name="Entrada de lápiz 3">
                <a:extLst>
                  <a:ext uri="{FF2B5EF4-FFF2-40B4-BE49-F238E27FC236}">
                    <a16:creationId xmlns:a16="http://schemas.microsoft.com/office/drawing/2014/main" id="{424F4D05-EFAC-6A58-FB6D-75D9C8BD5E12}"/>
                  </a:ext>
                </a:extLst>
              </p:cNvPr>
              <p:cNvPicPr/>
              <p:nvPr/>
            </p:nvPicPr>
            <p:blipFill>
              <a:blip r:embed="rId20"/>
              <a:stretch>
                <a:fillRect/>
              </a:stretch>
            </p:blipFill>
            <p:spPr>
              <a:xfrm>
                <a:off x="10857703" y="2469583"/>
                <a:ext cx="28224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5" name="Entrada de lápiz 4">
                <a:extLst>
                  <a:ext uri="{FF2B5EF4-FFF2-40B4-BE49-F238E27FC236}">
                    <a16:creationId xmlns:a16="http://schemas.microsoft.com/office/drawing/2014/main" id="{E6BB7FAA-76A0-24DA-F263-D5A7D5A2F9FB}"/>
                  </a:ext>
                </a:extLst>
              </p14:cNvPr>
              <p14:cNvContentPartPr/>
              <p14:nvPr/>
            </p14:nvContentPartPr>
            <p14:xfrm>
              <a:off x="5904103" y="4223143"/>
              <a:ext cx="360" cy="360"/>
            </p14:xfrm>
          </p:contentPart>
        </mc:Choice>
        <mc:Fallback>
          <p:pic>
            <p:nvPicPr>
              <p:cNvPr id="5" name="Entrada de lápiz 4">
                <a:extLst>
                  <a:ext uri="{FF2B5EF4-FFF2-40B4-BE49-F238E27FC236}">
                    <a16:creationId xmlns:a16="http://schemas.microsoft.com/office/drawing/2014/main" id="{E6BB7FAA-76A0-24DA-F263-D5A7D5A2F9FB}"/>
                  </a:ext>
                </a:extLst>
              </p:cNvPr>
              <p:cNvPicPr/>
              <p:nvPr/>
            </p:nvPicPr>
            <p:blipFill>
              <a:blip r:embed="rId22"/>
              <a:stretch>
                <a:fillRect/>
              </a:stretch>
            </p:blipFill>
            <p:spPr>
              <a:xfrm>
                <a:off x="5850103" y="4115503"/>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9" name="Entrada de lápiz 18">
                <a:extLst>
                  <a:ext uri="{FF2B5EF4-FFF2-40B4-BE49-F238E27FC236}">
                    <a16:creationId xmlns:a16="http://schemas.microsoft.com/office/drawing/2014/main" id="{F76EDDAC-E717-3252-3C48-39C33D3A9001}"/>
                  </a:ext>
                </a:extLst>
              </p14:cNvPr>
              <p14:cNvContentPartPr/>
              <p14:nvPr/>
            </p14:nvContentPartPr>
            <p14:xfrm>
              <a:off x="1758703" y="4048903"/>
              <a:ext cx="992160" cy="19800"/>
            </p14:xfrm>
          </p:contentPart>
        </mc:Choice>
        <mc:Fallback>
          <p:pic>
            <p:nvPicPr>
              <p:cNvPr id="19" name="Entrada de lápiz 18">
                <a:extLst>
                  <a:ext uri="{FF2B5EF4-FFF2-40B4-BE49-F238E27FC236}">
                    <a16:creationId xmlns:a16="http://schemas.microsoft.com/office/drawing/2014/main" id="{F76EDDAC-E717-3252-3C48-39C33D3A9001}"/>
                  </a:ext>
                </a:extLst>
              </p:cNvPr>
              <p:cNvPicPr/>
              <p:nvPr/>
            </p:nvPicPr>
            <p:blipFill>
              <a:blip r:embed="rId24"/>
              <a:stretch>
                <a:fillRect/>
              </a:stretch>
            </p:blipFill>
            <p:spPr>
              <a:xfrm>
                <a:off x="1705063" y="3941263"/>
                <a:ext cx="109980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1" name="Entrada de lápiz 20">
                <a:extLst>
                  <a:ext uri="{FF2B5EF4-FFF2-40B4-BE49-F238E27FC236}">
                    <a16:creationId xmlns:a16="http://schemas.microsoft.com/office/drawing/2014/main" id="{BA4E4D7A-C1F9-A374-EC35-8E055C7E4746}"/>
                  </a:ext>
                </a:extLst>
              </p14:cNvPr>
              <p14:cNvContentPartPr/>
              <p14:nvPr/>
            </p14:nvContentPartPr>
            <p14:xfrm>
              <a:off x="1480063" y="4222783"/>
              <a:ext cx="617760" cy="19080"/>
            </p14:xfrm>
          </p:contentPart>
        </mc:Choice>
        <mc:Fallback>
          <p:pic>
            <p:nvPicPr>
              <p:cNvPr id="21" name="Entrada de lápiz 20">
                <a:extLst>
                  <a:ext uri="{FF2B5EF4-FFF2-40B4-BE49-F238E27FC236}">
                    <a16:creationId xmlns:a16="http://schemas.microsoft.com/office/drawing/2014/main" id="{BA4E4D7A-C1F9-A374-EC35-8E055C7E4746}"/>
                  </a:ext>
                </a:extLst>
              </p:cNvPr>
              <p:cNvPicPr/>
              <p:nvPr/>
            </p:nvPicPr>
            <p:blipFill>
              <a:blip r:embed="rId26"/>
              <a:stretch>
                <a:fillRect/>
              </a:stretch>
            </p:blipFill>
            <p:spPr>
              <a:xfrm>
                <a:off x="1426063" y="4115143"/>
                <a:ext cx="72540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2" name="Entrada de lápiz 21">
                <a:extLst>
                  <a:ext uri="{FF2B5EF4-FFF2-40B4-BE49-F238E27FC236}">
                    <a16:creationId xmlns:a16="http://schemas.microsoft.com/office/drawing/2014/main" id="{524501F3-C5CE-2D1A-F4A4-BFBAD7CEECC2}"/>
                  </a:ext>
                </a:extLst>
              </p14:cNvPr>
              <p14:cNvContentPartPr/>
              <p14:nvPr/>
            </p14:nvContentPartPr>
            <p14:xfrm>
              <a:off x="304663" y="3796183"/>
              <a:ext cx="591840" cy="26640"/>
            </p14:xfrm>
          </p:contentPart>
        </mc:Choice>
        <mc:Fallback>
          <p:pic>
            <p:nvPicPr>
              <p:cNvPr id="22" name="Entrada de lápiz 21">
                <a:extLst>
                  <a:ext uri="{FF2B5EF4-FFF2-40B4-BE49-F238E27FC236}">
                    <a16:creationId xmlns:a16="http://schemas.microsoft.com/office/drawing/2014/main" id="{524501F3-C5CE-2D1A-F4A4-BFBAD7CEECC2}"/>
                  </a:ext>
                </a:extLst>
              </p:cNvPr>
              <p:cNvPicPr/>
              <p:nvPr/>
            </p:nvPicPr>
            <p:blipFill>
              <a:blip r:embed="rId28"/>
              <a:stretch>
                <a:fillRect/>
              </a:stretch>
            </p:blipFill>
            <p:spPr>
              <a:xfrm>
                <a:off x="250663" y="3688543"/>
                <a:ext cx="69948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3" name="Entrada de lápiz 22">
                <a:extLst>
                  <a:ext uri="{FF2B5EF4-FFF2-40B4-BE49-F238E27FC236}">
                    <a16:creationId xmlns:a16="http://schemas.microsoft.com/office/drawing/2014/main" id="{65FA67DC-EAE4-74A0-E92B-BBDA28A0E114}"/>
                  </a:ext>
                </a:extLst>
              </p14:cNvPr>
              <p14:cNvContentPartPr/>
              <p14:nvPr/>
            </p14:nvContentPartPr>
            <p14:xfrm>
              <a:off x="1602103" y="3822103"/>
              <a:ext cx="1253520" cy="10440"/>
            </p14:xfrm>
          </p:contentPart>
        </mc:Choice>
        <mc:Fallback>
          <p:pic>
            <p:nvPicPr>
              <p:cNvPr id="23" name="Entrada de lápiz 22">
                <a:extLst>
                  <a:ext uri="{FF2B5EF4-FFF2-40B4-BE49-F238E27FC236}">
                    <a16:creationId xmlns:a16="http://schemas.microsoft.com/office/drawing/2014/main" id="{65FA67DC-EAE4-74A0-E92B-BBDA28A0E114}"/>
                  </a:ext>
                </a:extLst>
              </p:cNvPr>
              <p:cNvPicPr/>
              <p:nvPr/>
            </p:nvPicPr>
            <p:blipFill>
              <a:blip r:embed="rId30"/>
              <a:stretch>
                <a:fillRect/>
              </a:stretch>
            </p:blipFill>
            <p:spPr>
              <a:xfrm>
                <a:off x="1548103" y="3714463"/>
                <a:ext cx="136116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4" name="Entrada de lápiz 23">
                <a:extLst>
                  <a:ext uri="{FF2B5EF4-FFF2-40B4-BE49-F238E27FC236}">
                    <a16:creationId xmlns:a16="http://schemas.microsoft.com/office/drawing/2014/main" id="{286431DF-162A-B1B2-590D-A7817936D81F}"/>
                  </a:ext>
                </a:extLst>
              </p14:cNvPr>
              <p14:cNvContentPartPr/>
              <p14:nvPr/>
            </p14:nvContentPartPr>
            <p14:xfrm>
              <a:off x="957703" y="3996343"/>
              <a:ext cx="600120" cy="27000"/>
            </p14:xfrm>
          </p:contentPart>
        </mc:Choice>
        <mc:Fallback>
          <p:pic>
            <p:nvPicPr>
              <p:cNvPr id="24" name="Entrada de lápiz 23">
                <a:extLst>
                  <a:ext uri="{FF2B5EF4-FFF2-40B4-BE49-F238E27FC236}">
                    <a16:creationId xmlns:a16="http://schemas.microsoft.com/office/drawing/2014/main" id="{286431DF-162A-B1B2-590D-A7817936D81F}"/>
                  </a:ext>
                </a:extLst>
              </p:cNvPr>
              <p:cNvPicPr/>
              <p:nvPr/>
            </p:nvPicPr>
            <p:blipFill>
              <a:blip r:embed="rId32"/>
              <a:stretch>
                <a:fillRect/>
              </a:stretch>
            </p:blipFill>
            <p:spPr>
              <a:xfrm>
                <a:off x="903703" y="3888703"/>
                <a:ext cx="707760" cy="242640"/>
              </a:xfrm>
              <a:prstGeom prst="rect">
                <a:avLst/>
              </a:prstGeom>
            </p:spPr>
          </p:pic>
        </mc:Fallback>
      </mc:AlternateContent>
    </p:spTree>
    <p:extLst>
      <p:ext uri="{BB962C8B-B14F-4D97-AF65-F5344CB8AC3E}">
        <p14:creationId xmlns:p14="http://schemas.microsoft.com/office/powerpoint/2010/main" val="17583346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fontScale="90000"/>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1</a:t>
            </a:r>
            <a:br>
              <a:rPr lang="es-AR" sz="5400" b="1" dirty="0"/>
            </a:br>
            <a:endParaRPr lang="es-AR" sz="3100" b="1" dirty="0"/>
          </a:p>
        </p:txBody>
      </p:sp>
      <p:pic>
        <p:nvPicPr>
          <p:cNvPr id="4" name="Imagen 3">
            <a:extLst>
              <a:ext uri="{FF2B5EF4-FFF2-40B4-BE49-F238E27FC236}">
                <a16:creationId xmlns:a16="http://schemas.microsoft.com/office/drawing/2014/main" id="{742F3173-885D-40A0-6F87-ACB49521FA0B}"/>
              </a:ext>
            </a:extLst>
          </p:cNvPr>
          <p:cNvPicPr>
            <a:picLocks noChangeAspect="1"/>
          </p:cNvPicPr>
          <p:nvPr/>
        </p:nvPicPr>
        <p:blipFill>
          <a:blip r:embed="rId2"/>
          <a:stretch>
            <a:fillRect/>
          </a:stretch>
        </p:blipFill>
        <p:spPr>
          <a:xfrm>
            <a:off x="2231193" y="1937671"/>
            <a:ext cx="6651550" cy="4156143"/>
          </a:xfrm>
          <a:prstGeom prst="rect">
            <a:avLst/>
          </a:prstGeom>
        </p:spPr>
      </p:pic>
    </p:spTree>
    <p:extLst>
      <p:ext uri="{BB962C8B-B14F-4D97-AF65-F5344CB8AC3E}">
        <p14:creationId xmlns:p14="http://schemas.microsoft.com/office/powerpoint/2010/main" val="3557269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2</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dirty="0">
                <a:solidFill>
                  <a:schemeClr val="accent1">
                    <a:lumMod val="75000"/>
                  </a:schemeClr>
                </a:solidFill>
              </a:rPr>
              <a:t>No identificarse con ninguno</a:t>
            </a:r>
          </a:p>
          <a:p>
            <a:r>
              <a:rPr lang="es-AR" dirty="0">
                <a:solidFill>
                  <a:schemeClr val="accent1">
                    <a:lumMod val="75000"/>
                  </a:schemeClr>
                </a:solidFill>
              </a:rPr>
              <a:t>Centro</a:t>
            </a:r>
          </a:p>
          <a:p>
            <a:r>
              <a:rPr lang="es-AR" dirty="0">
                <a:solidFill>
                  <a:schemeClr val="accent1">
                    <a:lumMod val="75000"/>
                  </a:schemeClr>
                </a:solidFill>
              </a:rPr>
              <a:t>Crítica al extremismo político</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a:t>
            </a:r>
            <a:r>
              <a:rPr lang="es-AR" dirty="0">
                <a:solidFill>
                  <a:schemeClr val="accent1">
                    <a:lumMod val="75000"/>
                  </a:schemeClr>
                </a:solidFill>
              </a:rPr>
              <a:t> 17</a:t>
            </a:r>
          </a:p>
          <a:p>
            <a:pPr marL="45720" indent="0">
              <a:buNone/>
            </a:pPr>
            <a:r>
              <a:rPr lang="es-AR" b="1" dirty="0">
                <a:solidFill>
                  <a:schemeClr val="accent1">
                    <a:lumMod val="75000"/>
                  </a:schemeClr>
                </a:solidFill>
              </a:rPr>
              <a:t>Silhouette: </a:t>
            </a:r>
            <a:r>
              <a:rPr lang="es-AR" dirty="0">
                <a:solidFill>
                  <a:schemeClr val="accent1">
                    <a:lumMod val="75000"/>
                  </a:schemeClr>
                </a:solidFill>
              </a:rPr>
              <a:t>-0.03</a:t>
            </a:r>
          </a:p>
          <a:p>
            <a:pPr marL="45720" indent="0">
              <a:buNone/>
            </a:pPr>
            <a:endParaRPr lang="es-AR" dirty="0"/>
          </a:p>
        </p:txBody>
      </p:sp>
    </p:spTree>
    <p:extLst>
      <p:ext uri="{BB962C8B-B14F-4D97-AF65-F5344CB8AC3E}">
        <p14:creationId xmlns:p14="http://schemas.microsoft.com/office/powerpoint/2010/main" val="35310975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2</a:t>
            </a:r>
          </a:p>
        </p:txBody>
      </p:sp>
      <p:pic>
        <p:nvPicPr>
          <p:cNvPr id="4" name="Imagen 3">
            <a:extLst>
              <a:ext uri="{FF2B5EF4-FFF2-40B4-BE49-F238E27FC236}">
                <a16:creationId xmlns:a16="http://schemas.microsoft.com/office/drawing/2014/main" id="{4AF30E18-F6CF-C0E2-9C44-44A2C6B7D494}"/>
              </a:ext>
            </a:extLst>
          </p:cNvPr>
          <p:cNvPicPr>
            <a:picLocks noChangeAspect="1"/>
          </p:cNvPicPr>
          <p:nvPr/>
        </p:nvPicPr>
        <p:blipFill>
          <a:blip r:embed="rId2"/>
          <a:stretch>
            <a:fillRect/>
          </a:stretch>
        </p:blipFill>
        <p:spPr>
          <a:xfrm>
            <a:off x="434339" y="2401218"/>
            <a:ext cx="11109961" cy="2361787"/>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679C8B88-74AB-39F9-9096-E3CE90CA9318}"/>
                  </a:ext>
                </a:extLst>
              </p14:cNvPr>
              <p14:cNvContentPartPr/>
              <p14:nvPr/>
            </p14:nvContentPartPr>
            <p14:xfrm>
              <a:off x="739020" y="2430180"/>
              <a:ext cx="2507040" cy="30960"/>
            </p14:xfrm>
          </p:contentPart>
        </mc:Choice>
        <mc:Fallback xmlns="">
          <p:pic>
            <p:nvPicPr>
              <p:cNvPr id="5" name="Entrada de lápiz 4">
                <a:extLst>
                  <a:ext uri="{FF2B5EF4-FFF2-40B4-BE49-F238E27FC236}">
                    <a16:creationId xmlns:a16="http://schemas.microsoft.com/office/drawing/2014/main" id="{679C8B88-74AB-39F9-9096-E3CE90CA9318}"/>
                  </a:ext>
                </a:extLst>
              </p:cNvPr>
              <p:cNvPicPr/>
              <p:nvPr/>
            </p:nvPicPr>
            <p:blipFill>
              <a:blip r:embed="rId4"/>
              <a:stretch>
                <a:fillRect/>
              </a:stretch>
            </p:blipFill>
            <p:spPr>
              <a:xfrm>
                <a:off x="685020" y="2322540"/>
                <a:ext cx="261468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8" name="Entrada de lápiz 17">
                <a:extLst>
                  <a:ext uri="{FF2B5EF4-FFF2-40B4-BE49-F238E27FC236}">
                    <a16:creationId xmlns:a16="http://schemas.microsoft.com/office/drawing/2014/main" id="{02853E53-15B7-5C64-E9C5-1F512F2CBEBA}"/>
                  </a:ext>
                </a:extLst>
              </p14:cNvPr>
              <p14:cNvContentPartPr/>
              <p14:nvPr/>
            </p14:nvContentPartPr>
            <p14:xfrm>
              <a:off x="708420" y="2643660"/>
              <a:ext cx="1378080" cy="23400"/>
            </p14:xfrm>
          </p:contentPart>
        </mc:Choice>
        <mc:Fallback xmlns="">
          <p:pic>
            <p:nvPicPr>
              <p:cNvPr id="18" name="Entrada de lápiz 17">
                <a:extLst>
                  <a:ext uri="{FF2B5EF4-FFF2-40B4-BE49-F238E27FC236}">
                    <a16:creationId xmlns:a16="http://schemas.microsoft.com/office/drawing/2014/main" id="{02853E53-15B7-5C64-E9C5-1F512F2CBEBA}"/>
                  </a:ext>
                </a:extLst>
              </p:cNvPr>
              <p:cNvPicPr/>
              <p:nvPr/>
            </p:nvPicPr>
            <p:blipFill>
              <a:blip r:embed="rId6"/>
              <a:stretch>
                <a:fillRect/>
              </a:stretch>
            </p:blipFill>
            <p:spPr>
              <a:xfrm>
                <a:off x="654780" y="2536020"/>
                <a:ext cx="148572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9" name="Entrada de lápiz 18">
                <a:extLst>
                  <a:ext uri="{FF2B5EF4-FFF2-40B4-BE49-F238E27FC236}">
                    <a16:creationId xmlns:a16="http://schemas.microsoft.com/office/drawing/2014/main" id="{8700A582-08B4-91C2-FF5C-76C1C2AB4647}"/>
                  </a:ext>
                </a:extLst>
              </p14:cNvPr>
              <p14:cNvContentPartPr/>
              <p14:nvPr/>
            </p14:nvContentPartPr>
            <p14:xfrm>
              <a:off x="4350900" y="2651580"/>
              <a:ext cx="349920" cy="15840"/>
            </p14:xfrm>
          </p:contentPart>
        </mc:Choice>
        <mc:Fallback xmlns="">
          <p:pic>
            <p:nvPicPr>
              <p:cNvPr id="19" name="Entrada de lápiz 18">
                <a:extLst>
                  <a:ext uri="{FF2B5EF4-FFF2-40B4-BE49-F238E27FC236}">
                    <a16:creationId xmlns:a16="http://schemas.microsoft.com/office/drawing/2014/main" id="{8700A582-08B4-91C2-FF5C-76C1C2AB4647}"/>
                  </a:ext>
                </a:extLst>
              </p:cNvPr>
              <p:cNvPicPr/>
              <p:nvPr/>
            </p:nvPicPr>
            <p:blipFill>
              <a:blip r:embed="rId8"/>
              <a:stretch>
                <a:fillRect/>
              </a:stretch>
            </p:blipFill>
            <p:spPr>
              <a:xfrm>
                <a:off x="4296900" y="2543580"/>
                <a:ext cx="4575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Entrada de lápiz 20">
                <a:extLst>
                  <a:ext uri="{FF2B5EF4-FFF2-40B4-BE49-F238E27FC236}">
                    <a16:creationId xmlns:a16="http://schemas.microsoft.com/office/drawing/2014/main" id="{1709C6A3-1F6D-D13A-020D-366D3DB9F07A}"/>
                  </a:ext>
                </a:extLst>
              </p14:cNvPr>
              <p14:cNvContentPartPr/>
              <p14:nvPr/>
            </p14:nvContentPartPr>
            <p14:xfrm>
              <a:off x="700500" y="2979180"/>
              <a:ext cx="1067040" cy="360"/>
            </p14:xfrm>
          </p:contentPart>
        </mc:Choice>
        <mc:Fallback xmlns="">
          <p:pic>
            <p:nvPicPr>
              <p:cNvPr id="21" name="Entrada de lápiz 20">
                <a:extLst>
                  <a:ext uri="{FF2B5EF4-FFF2-40B4-BE49-F238E27FC236}">
                    <a16:creationId xmlns:a16="http://schemas.microsoft.com/office/drawing/2014/main" id="{1709C6A3-1F6D-D13A-020D-366D3DB9F07A}"/>
                  </a:ext>
                </a:extLst>
              </p:cNvPr>
              <p:cNvPicPr/>
              <p:nvPr/>
            </p:nvPicPr>
            <p:blipFill>
              <a:blip r:embed="rId10"/>
              <a:stretch>
                <a:fillRect/>
              </a:stretch>
            </p:blipFill>
            <p:spPr>
              <a:xfrm>
                <a:off x="646860" y="2871540"/>
                <a:ext cx="11746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2" name="Entrada de lápiz 21">
                <a:extLst>
                  <a:ext uri="{FF2B5EF4-FFF2-40B4-BE49-F238E27FC236}">
                    <a16:creationId xmlns:a16="http://schemas.microsoft.com/office/drawing/2014/main" id="{6A200B0C-220B-540A-66F7-8E2569A5B84E}"/>
                  </a:ext>
                </a:extLst>
              </p14:cNvPr>
              <p14:cNvContentPartPr/>
              <p14:nvPr/>
            </p14:nvContentPartPr>
            <p14:xfrm>
              <a:off x="3276300" y="2978460"/>
              <a:ext cx="494640" cy="24120"/>
            </p14:xfrm>
          </p:contentPart>
        </mc:Choice>
        <mc:Fallback xmlns="">
          <p:pic>
            <p:nvPicPr>
              <p:cNvPr id="22" name="Entrada de lápiz 21">
                <a:extLst>
                  <a:ext uri="{FF2B5EF4-FFF2-40B4-BE49-F238E27FC236}">
                    <a16:creationId xmlns:a16="http://schemas.microsoft.com/office/drawing/2014/main" id="{6A200B0C-220B-540A-66F7-8E2569A5B84E}"/>
                  </a:ext>
                </a:extLst>
              </p:cNvPr>
              <p:cNvPicPr/>
              <p:nvPr/>
            </p:nvPicPr>
            <p:blipFill>
              <a:blip r:embed="rId12"/>
              <a:stretch>
                <a:fillRect/>
              </a:stretch>
            </p:blipFill>
            <p:spPr>
              <a:xfrm>
                <a:off x="3222300" y="2870460"/>
                <a:ext cx="60228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Entrada de lápiz 22">
                <a:extLst>
                  <a:ext uri="{FF2B5EF4-FFF2-40B4-BE49-F238E27FC236}">
                    <a16:creationId xmlns:a16="http://schemas.microsoft.com/office/drawing/2014/main" id="{975B31A6-45E2-8C7B-39BA-69F4ADAE988E}"/>
                  </a:ext>
                </a:extLst>
              </p14:cNvPr>
              <p14:cNvContentPartPr/>
              <p14:nvPr/>
            </p14:nvContentPartPr>
            <p14:xfrm>
              <a:off x="693300" y="3139380"/>
              <a:ext cx="2507040" cy="46800"/>
            </p14:xfrm>
          </p:contentPart>
        </mc:Choice>
        <mc:Fallback xmlns="">
          <p:pic>
            <p:nvPicPr>
              <p:cNvPr id="23" name="Entrada de lápiz 22">
                <a:extLst>
                  <a:ext uri="{FF2B5EF4-FFF2-40B4-BE49-F238E27FC236}">
                    <a16:creationId xmlns:a16="http://schemas.microsoft.com/office/drawing/2014/main" id="{975B31A6-45E2-8C7B-39BA-69F4ADAE988E}"/>
                  </a:ext>
                </a:extLst>
              </p:cNvPr>
              <p:cNvPicPr/>
              <p:nvPr/>
            </p:nvPicPr>
            <p:blipFill>
              <a:blip r:embed="rId14"/>
              <a:stretch>
                <a:fillRect/>
              </a:stretch>
            </p:blipFill>
            <p:spPr>
              <a:xfrm>
                <a:off x="639300" y="3031740"/>
                <a:ext cx="26146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5" name="Entrada de lápiz 24">
                <a:extLst>
                  <a:ext uri="{FF2B5EF4-FFF2-40B4-BE49-F238E27FC236}">
                    <a16:creationId xmlns:a16="http://schemas.microsoft.com/office/drawing/2014/main" id="{023F7B7C-FBA0-7EE7-2820-C1529A13BFEA}"/>
                  </a:ext>
                </a:extLst>
              </p14:cNvPr>
              <p14:cNvContentPartPr/>
              <p14:nvPr/>
            </p14:nvContentPartPr>
            <p14:xfrm>
              <a:off x="8968620" y="3173940"/>
              <a:ext cx="514800" cy="18720"/>
            </p14:xfrm>
          </p:contentPart>
        </mc:Choice>
        <mc:Fallback xmlns="">
          <p:pic>
            <p:nvPicPr>
              <p:cNvPr id="25" name="Entrada de lápiz 24">
                <a:extLst>
                  <a:ext uri="{FF2B5EF4-FFF2-40B4-BE49-F238E27FC236}">
                    <a16:creationId xmlns:a16="http://schemas.microsoft.com/office/drawing/2014/main" id="{023F7B7C-FBA0-7EE7-2820-C1529A13BFEA}"/>
                  </a:ext>
                </a:extLst>
              </p:cNvPr>
              <p:cNvPicPr/>
              <p:nvPr/>
            </p:nvPicPr>
            <p:blipFill>
              <a:blip r:embed="rId16"/>
              <a:stretch>
                <a:fillRect/>
              </a:stretch>
            </p:blipFill>
            <p:spPr>
              <a:xfrm>
                <a:off x="8914620" y="3066300"/>
                <a:ext cx="62244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6" name="Entrada de lápiz 25">
                <a:extLst>
                  <a:ext uri="{FF2B5EF4-FFF2-40B4-BE49-F238E27FC236}">
                    <a16:creationId xmlns:a16="http://schemas.microsoft.com/office/drawing/2014/main" id="{44025D13-E172-5AF9-4EA6-F30B5A6DAAC0}"/>
                  </a:ext>
                </a:extLst>
              </p14:cNvPr>
              <p14:cNvContentPartPr/>
              <p14:nvPr/>
            </p14:nvContentPartPr>
            <p14:xfrm>
              <a:off x="4762380" y="3337020"/>
              <a:ext cx="396360" cy="15840"/>
            </p14:xfrm>
          </p:contentPart>
        </mc:Choice>
        <mc:Fallback xmlns="">
          <p:pic>
            <p:nvPicPr>
              <p:cNvPr id="26" name="Entrada de lápiz 25">
                <a:extLst>
                  <a:ext uri="{FF2B5EF4-FFF2-40B4-BE49-F238E27FC236}">
                    <a16:creationId xmlns:a16="http://schemas.microsoft.com/office/drawing/2014/main" id="{44025D13-E172-5AF9-4EA6-F30B5A6DAAC0}"/>
                  </a:ext>
                </a:extLst>
              </p:cNvPr>
              <p:cNvPicPr/>
              <p:nvPr/>
            </p:nvPicPr>
            <p:blipFill>
              <a:blip r:embed="rId18"/>
              <a:stretch>
                <a:fillRect/>
              </a:stretch>
            </p:blipFill>
            <p:spPr>
              <a:xfrm>
                <a:off x="4708380" y="3229380"/>
                <a:ext cx="5040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7" name="Entrada de lápiz 26">
                <a:extLst>
                  <a:ext uri="{FF2B5EF4-FFF2-40B4-BE49-F238E27FC236}">
                    <a16:creationId xmlns:a16="http://schemas.microsoft.com/office/drawing/2014/main" id="{6E16B58E-0631-2D21-FB74-C4104244D5EA}"/>
                  </a:ext>
                </a:extLst>
              </p14:cNvPr>
              <p14:cNvContentPartPr/>
              <p14:nvPr/>
            </p14:nvContentPartPr>
            <p14:xfrm>
              <a:off x="662700" y="3634380"/>
              <a:ext cx="1462320" cy="30960"/>
            </p14:xfrm>
          </p:contentPart>
        </mc:Choice>
        <mc:Fallback xmlns="">
          <p:pic>
            <p:nvPicPr>
              <p:cNvPr id="27" name="Entrada de lápiz 26">
                <a:extLst>
                  <a:ext uri="{FF2B5EF4-FFF2-40B4-BE49-F238E27FC236}">
                    <a16:creationId xmlns:a16="http://schemas.microsoft.com/office/drawing/2014/main" id="{6E16B58E-0631-2D21-FB74-C4104244D5EA}"/>
                  </a:ext>
                </a:extLst>
              </p:cNvPr>
              <p:cNvPicPr/>
              <p:nvPr/>
            </p:nvPicPr>
            <p:blipFill>
              <a:blip r:embed="rId20"/>
              <a:stretch>
                <a:fillRect/>
              </a:stretch>
            </p:blipFill>
            <p:spPr>
              <a:xfrm>
                <a:off x="608700" y="3526740"/>
                <a:ext cx="156996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8" name="Entrada de lápiz 27">
                <a:extLst>
                  <a:ext uri="{FF2B5EF4-FFF2-40B4-BE49-F238E27FC236}">
                    <a16:creationId xmlns:a16="http://schemas.microsoft.com/office/drawing/2014/main" id="{21F5FF3E-8FEE-7421-74FA-2FA9677D1E92}"/>
                  </a:ext>
                </a:extLst>
              </p14:cNvPr>
              <p14:cNvContentPartPr/>
              <p14:nvPr/>
            </p14:nvContentPartPr>
            <p14:xfrm>
              <a:off x="4686060" y="3664620"/>
              <a:ext cx="517680" cy="8640"/>
            </p14:xfrm>
          </p:contentPart>
        </mc:Choice>
        <mc:Fallback xmlns="">
          <p:pic>
            <p:nvPicPr>
              <p:cNvPr id="28" name="Entrada de lápiz 27">
                <a:extLst>
                  <a:ext uri="{FF2B5EF4-FFF2-40B4-BE49-F238E27FC236}">
                    <a16:creationId xmlns:a16="http://schemas.microsoft.com/office/drawing/2014/main" id="{21F5FF3E-8FEE-7421-74FA-2FA9677D1E92}"/>
                  </a:ext>
                </a:extLst>
              </p:cNvPr>
              <p:cNvPicPr/>
              <p:nvPr/>
            </p:nvPicPr>
            <p:blipFill>
              <a:blip r:embed="rId22"/>
              <a:stretch>
                <a:fillRect/>
              </a:stretch>
            </p:blipFill>
            <p:spPr>
              <a:xfrm>
                <a:off x="4632060" y="3556980"/>
                <a:ext cx="62532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9" name="Entrada de lápiz 28">
                <a:extLst>
                  <a:ext uri="{FF2B5EF4-FFF2-40B4-BE49-F238E27FC236}">
                    <a16:creationId xmlns:a16="http://schemas.microsoft.com/office/drawing/2014/main" id="{EE4B171A-CCE3-4847-EFF9-F3E4A48DDE05}"/>
                  </a:ext>
                </a:extLst>
              </p14:cNvPr>
              <p14:cNvContentPartPr/>
              <p14:nvPr/>
            </p14:nvContentPartPr>
            <p14:xfrm>
              <a:off x="700500" y="3985020"/>
              <a:ext cx="2506680" cy="38520"/>
            </p14:xfrm>
          </p:contentPart>
        </mc:Choice>
        <mc:Fallback xmlns="">
          <p:pic>
            <p:nvPicPr>
              <p:cNvPr id="29" name="Entrada de lápiz 28">
                <a:extLst>
                  <a:ext uri="{FF2B5EF4-FFF2-40B4-BE49-F238E27FC236}">
                    <a16:creationId xmlns:a16="http://schemas.microsoft.com/office/drawing/2014/main" id="{EE4B171A-CCE3-4847-EFF9-F3E4A48DDE05}"/>
                  </a:ext>
                </a:extLst>
              </p:cNvPr>
              <p:cNvPicPr/>
              <p:nvPr/>
            </p:nvPicPr>
            <p:blipFill>
              <a:blip r:embed="rId24"/>
              <a:stretch>
                <a:fillRect/>
              </a:stretch>
            </p:blipFill>
            <p:spPr>
              <a:xfrm>
                <a:off x="646860" y="3877020"/>
                <a:ext cx="261432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0" name="Entrada de lápiz 29">
                <a:extLst>
                  <a:ext uri="{FF2B5EF4-FFF2-40B4-BE49-F238E27FC236}">
                    <a16:creationId xmlns:a16="http://schemas.microsoft.com/office/drawing/2014/main" id="{6255FC3D-650D-56E2-7D86-4FB849F54CE2}"/>
                  </a:ext>
                </a:extLst>
              </p14:cNvPr>
              <p14:cNvContentPartPr/>
              <p14:nvPr/>
            </p14:nvContentPartPr>
            <p14:xfrm>
              <a:off x="685380" y="4464900"/>
              <a:ext cx="1119960" cy="15840"/>
            </p14:xfrm>
          </p:contentPart>
        </mc:Choice>
        <mc:Fallback xmlns="">
          <p:pic>
            <p:nvPicPr>
              <p:cNvPr id="30" name="Entrada de lápiz 29">
                <a:extLst>
                  <a:ext uri="{FF2B5EF4-FFF2-40B4-BE49-F238E27FC236}">
                    <a16:creationId xmlns:a16="http://schemas.microsoft.com/office/drawing/2014/main" id="{6255FC3D-650D-56E2-7D86-4FB849F54CE2}"/>
                  </a:ext>
                </a:extLst>
              </p:cNvPr>
              <p:cNvPicPr/>
              <p:nvPr/>
            </p:nvPicPr>
            <p:blipFill>
              <a:blip r:embed="rId26"/>
              <a:stretch>
                <a:fillRect/>
              </a:stretch>
            </p:blipFill>
            <p:spPr>
              <a:xfrm>
                <a:off x="631740" y="4356900"/>
                <a:ext cx="12276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1" name="Entrada de lápiz 30">
                <a:extLst>
                  <a:ext uri="{FF2B5EF4-FFF2-40B4-BE49-F238E27FC236}">
                    <a16:creationId xmlns:a16="http://schemas.microsoft.com/office/drawing/2014/main" id="{F1C9AC82-97DE-CCFB-DBCD-A0B2FD57B7EC}"/>
                  </a:ext>
                </a:extLst>
              </p14:cNvPr>
              <p14:cNvContentPartPr/>
              <p14:nvPr/>
            </p14:nvContentPartPr>
            <p14:xfrm>
              <a:off x="2049420" y="4503060"/>
              <a:ext cx="350280" cy="15840"/>
            </p14:xfrm>
          </p:contentPart>
        </mc:Choice>
        <mc:Fallback xmlns="">
          <p:pic>
            <p:nvPicPr>
              <p:cNvPr id="31" name="Entrada de lápiz 30">
                <a:extLst>
                  <a:ext uri="{FF2B5EF4-FFF2-40B4-BE49-F238E27FC236}">
                    <a16:creationId xmlns:a16="http://schemas.microsoft.com/office/drawing/2014/main" id="{F1C9AC82-97DE-CCFB-DBCD-A0B2FD57B7EC}"/>
                  </a:ext>
                </a:extLst>
              </p:cNvPr>
              <p:cNvPicPr/>
              <p:nvPr/>
            </p:nvPicPr>
            <p:blipFill>
              <a:blip r:embed="rId28"/>
              <a:stretch>
                <a:fillRect/>
              </a:stretch>
            </p:blipFill>
            <p:spPr>
              <a:xfrm>
                <a:off x="1995420" y="4395060"/>
                <a:ext cx="45792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2" name="Entrada de lápiz 31">
                <a:extLst>
                  <a:ext uri="{FF2B5EF4-FFF2-40B4-BE49-F238E27FC236}">
                    <a16:creationId xmlns:a16="http://schemas.microsoft.com/office/drawing/2014/main" id="{293E685C-5702-76CF-49D2-67161BE4CFE5}"/>
                  </a:ext>
                </a:extLst>
              </p14:cNvPr>
              <p14:cNvContentPartPr/>
              <p14:nvPr/>
            </p14:nvContentPartPr>
            <p14:xfrm>
              <a:off x="1874100" y="4495500"/>
              <a:ext cx="14040" cy="360"/>
            </p14:xfrm>
          </p:contentPart>
        </mc:Choice>
        <mc:Fallback xmlns="">
          <p:pic>
            <p:nvPicPr>
              <p:cNvPr id="32" name="Entrada de lápiz 31">
                <a:extLst>
                  <a:ext uri="{FF2B5EF4-FFF2-40B4-BE49-F238E27FC236}">
                    <a16:creationId xmlns:a16="http://schemas.microsoft.com/office/drawing/2014/main" id="{293E685C-5702-76CF-49D2-67161BE4CFE5}"/>
                  </a:ext>
                </a:extLst>
              </p:cNvPr>
              <p:cNvPicPr/>
              <p:nvPr/>
            </p:nvPicPr>
            <p:blipFill>
              <a:blip r:embed="rId30"/>
              <a:stretch>
                <a:fillRect/>
              </a:stretch>
            </p:blipFill>
            <p:spPr>
              <a:xfrm>
                <a:off x="1820460" y="4387860"/>
                <a:ext cx="1216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3" name="Entrada de lápiz 32">
                <a:extLst>
                  <a:ext uri="{FF2B5EF4-FFF2-40B4-BE49-F238E27FC236}">
                    <a16:creationId xmlns:a16="http://schemas.microsoft.com/office/drawing/2014/main" id="{10225553-506C-3090-D765-9587027E6C27}"/>
                  </a:ext>
                </a:extLst>
              </p14:cNvPr>
              <p14:cNvContentPartPr/>
              <p14:nvPr/>
            </p14:nvContentPartPr>
            <p14:xfrm>
              <a:off x="3611460" y="4495500"/>
              <a:ext cx="1302840" cy="15840"/>
            </p14:xfrm>
          </p:contentPart>
        </mc:Choice>
        <mc:Fallback xmlns="">
          <p:pic>
            <p:nvPicPr>
              <p:cNvPr id="33" name="Entrada de lápiz 32">
                <a:extLst>
                  <a:ext uri="{FF2B5EF4-FFF2-40B4-BE49-F238E27FC236}">
                    <a16:creationId xmlns:a16="http://schemas.microsoft.com/office/drawing/2014/main" id="{10225553-506C-3090-D765-9587027E6C27}"/>
                  </a:ext>
                </a:extLst>
              </p:cNvPr>
              <p:cNvPicPr/>
              <p:nvPr/>
            </p:nvPicPr>
            <p:blipFill>
              <a:blip r:embed="rId32"/>
              <a:stretch>
                <a:fillRect/>
              </a:stretch>
            </p:blipFill>
            <p:spPr>
              <a:xfrm>
                <a:off x="3557820" y="4387860"/>
                <a:ext cx="141048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3" name="Entrada de lápiz 2">
                <a:extLst>
                  <a:ext uri="{FF2B5EF4-FFF2-40B4-BE49-F238E27FC236}">
                    <a16:creationId xmlns:a16="http://schemas.microsoft.com/office/drawing/2014/main" id="{E6285EA1-1A90-6011-CBA4-444A31FEA9B6}"/>
                  </a:ext>
                </a:extLst>
              </p14:cNvPr>
              <p14:cNvContentPartPr/>
              <p14:nvPr/>
            </p14:nvContentPartPr>
            <p14:xfrm>
              <a:off x="1845373" y="2971680"/>
              <a:ext cx="754200" cy="85320"/>
            </p14:xfrm>
          </p:contentPart>
        </mc:Choice>
        <mc:Fallback>
          <p:pic>
            <p:nvPicPr>
              <p:cNvPr id="3" name="Entrada de lápiz 2">
                <a:extLst>
                  <a:ext uri="{FF2B5EF4-FFF2-40B4-BE49-F238E27FC236}">
                    <a16:creationId xmlns:a16="http://schemas.microsoft.com/office/drawing/2014/main" id="{E6285EA1-1A90-6011-CBA4-444A31FEA9B6}"/>
                  </a:ext>
                </a:extLst>
              </p:cNvPr>
              <p:cNvPicPr/>
              <p:nvPr/>
            </p:nvPicPr>
            <p:blipFill>
              <a:blip r:embed="rId34"/>
              <a:stretch>
                <a:fillRect/>
              </a:stretch>
            </p:blipFill>
            <p:spPr>
              <a:xfrm>
                <a:off x="1791373" y="2863680"/>
                <a:ext cx="861840" cy="300960"/>
              </a:xfrm>
              <a:prstGeom prst="rect">
                <a:avLst/>
              </a:prstGeom>
            </p:spPr>
          </p:pic>
        </mc:Fallback>
      </mc:AlternateContent>
    </p:spTree>
    <p:extLst>
      <p:ext uri="{BB962C8B-B14F-4D97-AF65-F5344CB8AC3E}">
        <p14:creationId xmlns:p14="http://schemas.microsoft.com/office/powerpoint/2010/main" val="29769604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2</a:t>
            </a:r>
          </a:p>
        </p:txBody>
      </p:sp>
      <p:pic>
        <p:nvPicPr>
          <p:cNvPr id="7" name="Imagen 6">
            <a:extLst>
              <a:ext uri="{FF2B5EF4-FFF2-40B4-BE49-F238E27FC236}">
                <a16:creationId xmlns:a16="http://schemas.microsoft.com/office/drawing/2014/main" id="{C53746CF-D7A7-0270-509A-1A82B8CA286A}"/>
              </a:ext>
            </a:extLst>
          </p:cNvPr>
          <p:cNvPicPr>
            <a:picLocks noChangeAspect="1"/>
          </p:cNvPicPr>
          <p:nvPr/>
        </p:nvPicPr>
        <p:blipFill>
          <a:blip r:embed="rId2"/>
          <a:stretch>
            <a:fillRect/>
          </a:stretch>
        </p:blipFill>
        <p:spPr>
          <a:xfrm>
            <a:off x="2056873" y="1963419"/>
            <a:ext cx="6881387" cy="4205292"/>
          </a:xfrm>
          <a:prstGeom prst="rect">
            <a:avLst/>
          </a:prstGeom>
        </p:spPr>
      </p:pic>
    </p:spTree>
    <p:extLst>
      <p:ext uri="{BB962C8B-B14F-4D97-AF65-F5344CB8AC3E}">
        <p14:creationId xmlns:p14="http://schemas.microsoft.com/office/powerpoint/2010/main" val="1378358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FF12E86-45F5-B574-BF37-ABB75D630098}"/>
              </a:ext>
            </a:extLst>
          </p:cNvPr>
          <p:cNvSpPr>
            <a:spLocks noGrp="1"/>
          </p:cNvSpPr>
          <p:nvPr>
            <p:ph idx="1"/>
          </p:nvPr>
        </p:nvSpPr>
        <p:spPr>
          <a:xfrm>
            <a:off x="838200" y="501385"/>
            <a:ext cx="10515600" cy="5855230"/>
          </a:xfrm>
        </p:spPr>
        <p:txBody>
          <a:bodyPr>
            <a:normAutofit fontScale="70000" lnSpcReduction="20000"/>
          </a:bodyPr>
          <a:lstStyle/>
          <a:p>
            <a:pPr marL="0" indent="0">
              <a:buNone/>
            </a:pPr>
            <a:r>
              <a:rPr lang="es-ES" sz="2500" b="1" dirty="0">
                <a:solidFill>
                  <a:schemeClr val="tx1"/>
                </a:solidFill>
                <a:latin typeface="Consolas" panose="020B0609020204030204" pitchFamily="49" charset="0"/>
              </a:rPr>
              <a:t>Desafío 12:</a:t>
            </a:r>
          </a:p>
          <a:p>
            <a:r>
              <a:rPr lang="es-ES" sz="2500" b="0" i="0" u="none" strike="noStrike" dirty="0">
                <a:solidFill>
                  <a:schemeClr val="tx1">
                    <a:lumMod val="50000"/>
                    <a:lumOff val="50000"/>
                  </a:schemeClr>
                </a:solidFill>
                <a:effectLst/>
                <a:latin typeface="Consolas" panose="020B0609020204030204" pitchFamily="49" charset="0"/>
              </a:rPr>
              <a:t>Si tuvieras que definirte ideológicamente en términos político-  económicos,  ¿cómo lo harías y por qué?</a:t>
            </a:r>
          </a:p>
          <a:p>
            <a:pPr marL="0" indent="0">
              <a:buNone/>
            </a:pPr>
            <a:endParaRPr lang="es-ES" sz="2500" dirty="0">
              <a:solidFill>
                <a:srgbClr val="000000"/>
              </a:solidFill>
              <a:latin typeface="Consolas" panose="020B0609020204030204" pitchFamily="49" charset="0"/>
            </a:endParaRPr>
          </a:p>
          <a:p>
            <a:pPr marL="0" indent="0">
              <a:buNone/>
            </a:pPr>
            <a:r>
              <a:rPr lang="es-ES" sz="2500" b="1" dirty="0">
                <a:solidFill>
                  <a:schemeClr val="tx1"/>
                </a:solidFill>
                <a:latin typeface="Consolas" panose="020B0609020204030204" pitchFamily="49" charset="0"/>
              </a:rPr>
              <a:t>Desafío 13:</a:t>
            </a:r>
          </a:p>
          <a:p>
            <a:r>
              <a:rPr lang="es-ES" sz="2500" b="0" i="0" u="none" strike="noStrike" dirty="0">
                <a:solidFill>
                  <a:schemeClr val="tx1">
                    <a:lumMod val="50000"/>
                    <a:lumOff val="50000"/>
                  </a:schemeClr>
                </a:solidFill>
                <a:effectLst/>
                <a:latin typeface="Consolas" panose="020B0609020204030204" pitchFamily="49" charset="0"/>
              </a:rPr>
              <a:t>¿Te sentís más identificado con partidos de izquierda o  partidos de derecha? ¿Podrías contar los motivos?</a:t>
            </a:r>
          </a:p>
          <a:p>
            <a:endParaRPr lang="es-ES" sz="2500" dirty="0">
              <a:solidFill>
                <a:srgbClr val="000000"/>
              </a:solidFill>
              <a:latin typeface="Consolas" panose="020B0609020204030204" pitchFamily="49" charset="0"/>
            </a:endParaRPr>
          </a:p>
          <a:p>
            <a:pPr marL="0" indent="0">
              <a:buNone/>
            </a:pPr>
            <a:r>
              <a:rPr lang="es-ES" sz="2500" b="1" dirty="0">
                <a:solidFill>
                  <a:schemeClr val="tx1"/>
                </a:solidFill>
                <a:latin typeface="Consolas" panose="020B0609020204030204" pitchFamily="49" charset="0"/>
              </a:rPr>
              <a:t>Desafío 14:</a:t>
            </a:r>
          </a:p>
          <a:p>
            <a:r>
              <a:rPr lang="es-ES" sz="2500" b="0" i="0" u="none" strike="noStrike" dirty="0">
                <a:solidFill>
                  <a:schemeClr val="tx1">
                    <a:lumMod val="50000"/>
                    <a:lumOff val="50000"/>
                  </a:schemeClr>
                </a:solidFill>
                <a:effectLst/>
                <a:latin typeface="Consolas" panose="020B0609020204030204" pitchFamily="49" charset="0"/>
              </a:rPr>
              <a:t>Si tuvieras que elegir alguna personalidad argentina que te  genere una gran admiración o te resulte un referente en  algún aspecto relevante, ¿a quién elegirías y por qué?</a:t>
            </a:r>
          </a:p>
          <a:p>
            <a:pPr marL="0" indent="0">
              <a:buNone/>
            </a:pPr>
            <a:endParaRPr lang="es-ES" sz="2500" dirty="0">
              <a:solidFill>
                <a:srgbClr val="000000"/>
              </a:solidFill>
              <a:latin typeface="Consolas" panose="020B0609020204030204" pitchFamily="49" charset="0"/>
            </a:endParaRPr>
          </a:p>
          <a:p>
            <a:pPr marL="0" indent="0">
              <a:buNone/>
            </a:pPr>
            <a:r>
              <a:rPr lang="es-ES" sz="2500" b="1" dirty="0">
                <a:solidFill>
                  <a:schemeClr val="tx1"/>
                </a:solidFill>
                <a:latin typeface="Consolas" panose="020B0609020204030204" pitchFamily="49" charset="0"/>
              </a:rPr>
              <a:t>Desafío 15:</a:t>
            </a:r>
          </a:p>
          <a:p>
            <a:r>
              <a:rPr lang="es-ES" sz="2500" b="0" i="0" u="none" strike="noStrike" dirty="0">
                <a:solidFill>
                  <a:schemeClr val="tx1">
                    <a:lumMod val="50000"/>
                    <a:lumOff val="50000"/>
                  </a:schemeClr>
                </a:solidFill>
                <a:effectLst/>
                <a:latin typeface="Consolas" panose="020B0609020204030204" pitchFamily="49" charset="0"/>
              </a:rPr>
              <a:t>¿Que pensás de la siguiente afirmación respecto a los planes sociales?</a:t>
            </a:r>
          </a:p>
          <a:p>
            <a:pPr marL="45720" indent="0">
              <a:buNone/>
            </a:pPr>
            <a:r>
              <a:rPr lang="es-ES" sz="2500" b="0" i="0" u="none" strike="noStrike" dirty="0">
                <a:solidFill>
                  <a:schemeClr val="tx1">
                    <a:lumMod val="50000"/>
                    <a:lumOff val="50000"/>
                  </a:schemeClr>
                </a:solidFill>
                <a:effectLst/>
                <a:latin typeface="Consolas" panose="020B0609020204030204" pitchFamily="49" charset="0"/>
              </a:rPr>
              <a:t> </a:t>
            </a:r>
            <a:r>
              <a:rPr lang="es-ES" sz="2500" dirty="0">
                <a:solidFill>
                  <a:schemeClr val="tx1">
                    <a:lumMod val="50000"/>
                    <a:lumOff val="50000"/>
                  </a:schemeClr>
                </a:solidFill>
                <a:latin typeface="Consolas" panose="020B0609020204030204" pitchFamily="49" charset="0"/>
              </a:rPr>
              <a:t>“</a:t>
            </a:r>
            <a:r>
              <a:rPr lang="es-ES" sz="2500" b="0" i="0" u="none" strike="noStrike" dirty="0">
                <a:solidFill>
                  <a:schemeClr val="tx1">
                    <a:lumMod val="50000"/>
                    <a:lumOff val="50000"/>
                  </a:schemeClr>
                </a:solidFill>
                <a:effectLst/>
                <a:latin typeface="Consolas" panose="020B0609020204030204" pitchFamily="49" charset="0"/>
              </a:rPr>
              <a:t>Creo que el estado tiene que ayudar a la gente pobre  para que tenga plata en el bolsillo y puedan al menos comprar  comida y medicamentos. Por supuesto que la gente quiere  trabajar, pero es muy difícil conseguir trabajo por cómo está la  economía.”</a:t>
            </a:r>
          </a:p>
          <a:p>
            <a:pPr marL="45720" indent="0">
              <a:buNone/>
            </a:pPr>
            <a:endParaRPr lang="es-ES" sz="2400" dirty="0">
              <a:solidFill>
                <a:srgbClr val="000000"/>
              </a:solidFill>
              <a:latin typeface="Arial" panose="020B0604020202020204" pitchFamily="34" charset="0"/>
            </a:endParaRPr>
          </a:p>
          <a:p>
            <a:endParaRPr lang="es-ES" sz="2000" dirty="0">
              <a:solidFill>
                <a:srgbClr val="777777"/>
              </a:solidFill>
              <a:latin typeface="Consolas" panose="020B0609020204030204" pitchFamily="49" charset="0"/>
            </a:endParaRPr>
          </a:p>
          <a:p>
            <a:pPr marL="0" indent="0">
              <a:buNone/>
            </a:pPr>
            <a:endParaRPr lang="es-AR" dirty="0"/>
          </a:p>
        </p:txBody>
      </p:sp>
    </p:spTree>
    <p:extLst>
      <p:ext uri="{BB962C8B-B14F-4D97-AF65-F5344CB8AC3E}">
        <p14:creationId xmlns:p14="http://schemas.microsoft.com/office/powerpoint/2010/main" val="31980363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3.1</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dirty="0">
                <a:solidFill>
                  <a:schemeClr val="accent1">
                    <a:lumMod val="75000"/>
                  </a:schemeClr>
                </a:solidFill>
              </a:rPr>
              <a:t>Apoyo a la derecha</a:t>
            </a:r>
          </a:p>
          <a:p>
            <a:r>
              <a:rPr lang="es-AR" dirty="0">
                <a:solidFill>
                  <a:schemeClr val="accent1">
                    <a:lumMod val="75000"/>
                  </a:schemeClr>
                </a:solidFill>
              </a:rPr>
              <a:t>Crítica a la izquierda</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17</a:t>
            </a:r>
          </a:p>
          <a:p>
            <a:pPr marL="45720" indent="0">
              <a:buNone/>
            </a:pPr>
            <a:r>
              <a:rPr lang="es-AR" b="1" dirty="0">
                <a:solidFill>
                  <a:schemeClr val="accent1">
                    <a:lumMod val="75000"/>
                  </a:schemeClr>
                </a:solidFill>
              </a:rPr>
              <a:t>Silhouette: </a:t>
            </a:r>
            <a:r>
              <a:rPr lang="es-AR" dirty="0">
                <a:solidFill>
                  <a:schemeClr val="accent1">
                    <a:lumMod val="75000"/>
                  </a:schemeClr>
                </a:solidFill>
              </a:rPr>
              <a:t>0.05</a:t>
            </a:r>
          </a:p>
          <a:p>
            <a:pPr marL="45720" indent="0">
              <a:buNone/>
            </a:pPr>
            <a:endParaRPr lang="es-AR" dirty="0"/>
          </a:p>
        </p:txBody>
      </p:sp>
    </p:spTree>
    <p:extLst>
      <p:ext uri="{BB962C8B-B14F-4D97-AF65-F5344CB8AC3E}">
        <p14:creationId xmlns:p14="http://schemas.microsoft.com/office/powerpoint/2010/main" val="33391000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3.1</a:t>
            </a:r>
          </a:p>
        </p:txBody>
      </p:sp>
      <p:pic>
        <p:nvPicPr>
          <p:cNvPr id="6" name="Imagen 5">
            <a:extLst>
              <a:ext uri="{FF2B5EF4-FFF2-40B4-BE49-F238E27FC236}">
                <a16:creationId xmlns:a16="http://schemas.microsoft.com/office/drawing/2014/main" id="{752E111C-BB84-82DC-9DE8-67E4672269F6}"/>
              </a:ext>
            </a:extLst>
          </p:cNvPr>
          <p:cNvPicPr>
            <a:picLocks noChangeAspect="1"/>
          </p:cNvPicPr>
          <p:nvPr/>
        </p:nvPicPr>
        <p:blipFill>
          <a:blip r:embed="rId2"/>
          <a:stretch>
            <a:fillRect/>
          </a:stretch>
        </p:blipFill>
        <p:spPr>
          <a:xfrm>
            <a:off x="463731" y="2138815"/>
            <a:ext cx="11264537" cy="2653186"/>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Entrada de lápiz 6">
                <a:extLst>
                  <a:ext uri="{FF2B5EF4-FFF2-40B4-BE49-F238E27FC236}">
                    <a16:creationId xmlns:a16="http://schemas.microsoft.com/office/drawing/2014/main" id="{99B53CC4-976A-9BA7-5752-C6ACB6EA2AE6}"/>
                  </a:ext>
                </a:extLst>
              </p14:cNvPr>
              <p14:cNvContentPartPr/>
              <p14:nvPr/>
            </p14:nvContentPartPr>
            <p14:xfrm>
              <a:off x="670423" y="2211463"/>
              <a:ext cx="434880" cy="9360"/>
            </p14:xfrm>
          </p:contentPart>
        </mc:Choice>
        <mc:Fallback xmlns="">
          <p:pic>
            <p:nvPicPr>
              <p:cNvPr id="7" name="Entrada de lápiz 6">
                <a:extLst>
                  <a:ext uri="{FF2B5EF4-FFF2-40B4-BE49-F238E27FC236}">
                    <a16:creationId xmlns:a16="http://schemas.microsoft.com/office/drawing/2014/main" id="{99B53CC4-976A-9BA7-5752-C6ACB6EA2AE6}"/>
                  </a:ext>
                </a:extLst>
              </p:cNvPr>
              <p:cNvPicPr/>
              <p:nvPr/>
            </p:nvPicPr>
            <p:blipFill>
              <a:blip r:embed="rId4"/>
              <a:stretch>
                <a:fillRect/>
              </a:stretch>
            </p:blipFill>
            <p:spPr>
              <a:xfrm>
                <a:off x="616423" y="2103463"/>
                <a:ext cx="5425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Entrada de lápiz 7">
                <a:extLst>
                  <a:ext uri="{FF2B5EF4-FFF2-40B4-BE49-F238E27FC236}">
                    <a16:creationId xmlns:a16="http://schemas.microsoft.com/office/drawing/2014/main" id="{8987B4AC-E10E-F1E2-E013-D28A2D65B224}"/>
                  </a:ext>
                </a:extLst>
              </p14:cNvPr>
              <p14:cNvContentPartPr/>
              <p14:nvPr/>
            </p14:nvContentPartPr>
            <p14:xfrm>
              <a:off x="8681863" y="2271943"/>
              <a:ext cx="1802160" cy="9720"/>
            </p14:xfrm>
          </p:contentPart>
        </mc:Choice>
        <mc:Fallback xmlns="">
          <p:pic>
            <p:nvPicPr>
              <p:cNvPr id="8" name="Entrada de lápiz 7">
                <a:extLst>
                  <a:ext uri="{FF2B5EF4-FFF2-40B4-BE49-F238E27FC236}">
                    <a16:creationId xmlns:a16="http://schemas.microsoft.com/office/drawing/2014/main" id="{8987B4AC-E10E-F1E2-E013-D28A2D65B224}"/>
                  </a:ext>
                </a:extLst>
              </p:cNvPr>
              <p:cNvPicPr/>
              <p:nvPr/>
            </p:nvPicPr>
            <p:blipFill>
              <a:blip r:embed="rId6"/>
              <a:stretch>
                <a:fillRect/>
              </a:stretch>
            </p:blipFill>
            <p:spPr>
              <a:xfrm>
                <a:off x="8628223" y="2164303"/>
                <a:ext cx="19098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Entrada de lápiz 8">
                <a:extLst>
                  <a:ext uri="{FF2B5EF4-FFF2-40B4-BE49-F238E27FC236}">
                    <a16:creationId xmlns:a16="http://schemas.microsoft.com/office/drawing/2014/main" id="{331BDB81-1F64-015F-9234-2A72BEEAD314}"/>
                  </a:ext>
                </a:extLst>
              </p14:cNvPr>
              <p14:cNvContentPartPr/>
              <p14:nvPr/>
            </p14:nvContentPartPr>
            <p14:xfrm>
              <a:off x="678703" y="2942263"/>
              <a:ext cx="1314720" cy="27360"/>
            </p14:xfrm>
          </p:contentPart>
        </mc:Choice>
        <mc:Fallback xmlns="">
          <p:pic>
            <p:nvPicPr>
              <p:cNvPr id="9" name="Entrada de lápiz 8">
                <a:extLst>
                  <a:ext uri="{FF2B5EF4-FFF2-40B4-BE49-F238E27FC236}">
                    <a16:creationId xmlns:a16="http://schemas.microsoft.com/office/drawing/2014/main" id="{331BDB81-1F64-015F-9234-2A72BEEAD314}"/>
                  </a:ext>
                </a:extLst>
              </p:cNvPr>
              <p:cNvPicPr/>
              <p:nvPr/>
            </p:nvPicPr>
            <p:blipFill>
              <a:blip r:embed="rId8"/>
              <a:stretch>
                <a:fillRect/>
              </a:stretch>
            </p:blipFill>
            <p:spPr>
              <a:xfrm>
                <a:off x="625063" y="2834263"/>
                <a:ext cx="142236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Entrada de lápiz 9">
                <a:extLst>
                  <a:ext uri="{FF2B5EF4-FFF2-40B4-BE49-F238E27FC236}">
                    <a16:creationId xmlns:a16="http://schemas.microsoft.com/office/drawing/2014/main" id="{31ADD03D-407A-7554-E506-D3A18C699079}"/>
                  </a:ext>
                </a:extLst>
              </p14:cNvPr>
              <p14:cNvContentPartPr/>
              <p14:nvPr/>
            </p14:nvContentPartPr>
            <p14:xfrm>
              <a:off x="983623" y="3125863"/>
              <a:ext cx="443520" cy="18720"/>
            </p14:xfrm>
          </p:contentPart>
        </mc:Choice>
        <mc:Fallback xmlns="">
          <p:pic>
            <p:nvPicPr>
              <p:cNvPr id="10" name="Entrada de lápiz 9">
                <a:extLst>
                  <a:ext uri="{FF2B5EF4-FFF2-40B4-BE49-F238E27FC236}">
                    <a16:creationId xmlns:a16="http://schemas.microsoft.com/office/drawing/2014/main" id="{31ADD03D-407A-7554-E506-D3A18C699079}"/>
                  </a:ext>
                </a:extLst>
              </p:cNvPr>
              <p:cNvPicPr/>
              <p:nvPr/>
            </p:nvPicPr>
            <p:blipFill>
              <a:blip r:embed="rId10"/>
              <a:stretch>
                <a:fillRect/>
              </a:stretch>
            </p:blipFill>
            <p:spPr>
              <a:xfrm>
                <a:off x="929983" y="3018223"/>
                <a:ext cx="55116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Entrada de lápiz 10">
                <a:extLst>
                  <a:ext uri="{FF2B5EF4-FFF2-40B4-BE49-F238E27FC236}">
                    <a16:creationId xmlns:a16="http://schemas.microsoft.com/office/drawing/2014/main" id="{8FB55F0B-2748-5024-7D60-BD9AA81A7EAF}"/>
                  </a:ext>
                </a:extLst>
              </p14:cNvPr>
              <p14:cNvContentPartPr/>
              <p14:nvPr/>
            </p14:nvContentPartPr>
            <p14:xfrm>
              <a:off x="3822943" y="3465343"/>
              <a:ext cx="2307960" cy="27720"/>
            </p14:xfrm>
          </p:contentPart>
        </mc:Choice>
        <mc:Fallback xmlns="">
          <p:pic>
            <p:nvPicPr>
              <p:cNvPr id="11" name="Entrada de lápiz 10">
                <a:extLst>
                  <a:ext uri="{FF2B5EF4-FFF2-40B4-BE49-F238E27FC236}">
                    <a16:creationId xmlns:a16="http://schemas.microsoft.com/office/drawing/2014/main" id="{8FB55F0B-2748-5024-7D60-BD9AA81A7EAF}"/>
                  </a:ext>
                </a:extLst>
              </p:cNvPr>
              <p:cNvPicPr/>
              <p:nvPr/>
            </p:nvPicPr>
            <p:blipFill>
              <a:blip r:embed="rId12"/>
              <a:stretch>
                <a:fillRect/>
              </a:stretch>
            </p:blipFill>
            <p:spPr>
              <a:xfrm>
                <a:off x="3768943" y="3357703"/>
                <a:ext cx="241560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Entrada de lápiz 13">
                <a:extLst>
                  <a:ext uri="{FF2B5EF4-FFF2-40B4-BE49-F238E27FC236}">
                    <a16:creationId xmlns:a16="http://schemas.microsoft.com/office/drawing/2014/main" id="{1B528904-788D-B48C-B2F7-B157566C20BB}"/>
                  </a:ext>
                </a:extLst>
              </p14:cNvPr>
              <p14:cNvContentPartPr/>
              <p14:nvPr/>
            </p14:nvContentPartPr>
            <p14:xfrm>
              <a:off x="1680583" y="3804103"/>
              <a:ext cx="2768760" cy="36360"/>
            </p14:xfrm>
          </p:contentPart>
        </mc:Choice>
        <mc:Fallback xmlns="">
          <p:pic>
            <p:nvPicPr>
              <p:cNvPr id="14" name="Entrada de lápiz 13">
                <a:extLst>
                  <a:ext uri="{FF2B5EF4-FFF2-40B4-BE49-F238E27FC236}">
                    <a16:creationId xmlns:a16="http://schemas.microsoft.com/office/drawing/2014/main" id="{1B528904-788D-B48C-B2F7-B157566C20BB}"/>
                  </a:ext>
                </a:extLst>
              </p:cNvPr>
              <p:cNvPicPr/>
              <p:nvPr/>
            </p:nvPicPr>
            <p:blipFill>
              <a:blip r:embed="rId14"/>
              <a:stretch>
                <a:fillRect/>
              </a:stretch>
            </p:blipFill>
            <p:spPr>
              <a:xfrm>
                <a:off x="1626583" y="3696463"/>
                <a:ext cx="287640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2F98BFC8-EC83-422D-639A-A13D0D825ADB}"/>
                  </a:ext>
                </a:extLst>
              </p14:cNvPr>
              <p14:cNvContentPartPr/>
              <p14:nvPr/>
            </p14:nvContentPartPr>
            <p14:xfrm>
              <a:off x="2551423" y="4318543"/>
              <a:ext cx="3065400" cy="44640"/>
            </p14:xfrm>
          </p:contentPart>
        </mc:Choice>
        <mc:Fallback xmlns="">
          <p:pic>
            <p:nvPicPr>
              <p:cNvPr id="16" name="Entrada de lápiz 15">
                <a:extLst>
                  <a:ext uri="{FF2B5EF4-FFF2-40B4-BE49-F238E27FC236}">
                    <a16:creationId xmlns:a16="http://schemas.microsoft.com/office/drawing/2014/main" id="{2F98BFC8-EC83-422D-639A-A13D0D825ADB}"/>
                  </a:ext>
                </a:extLst>
              </p:cNvPr>
              <p:cNvPicPr/>
              <p:nvPr/>
            </p:nvPicPr>
            <p:blipFill>
              <a:blip r:embed="rId16"/>
              <a:stretch>
                <a:fillRect/>
              </a:stretch>
            </p:blipFill>
            <p:spPr>
              <a:xfrm>
                <a:off x="2497423" y="4210903"/>
                <a:ext cx="317304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Entrada de lápiz 16">
                <a:extLst>
                  <a:ext uri="{FF2B5EF4-FFF2-40B4-BE49-F238E27FC236}">
                    <a16:creationId xmlns:a16="http://schemas.microsoft.com/office/drawing/2014/main" id="{2A118D51-CB84-F5BF-0FE3-21CAF54D5D6F}"/>
                  </a:ext>
                </a:extLst>
              </p14:cNvPr>
              <p14:cNvContentPartPr/>
              <p14:nvPr/>
            </p14:nvContentPartPr>
            <p14:xfrm>
              <a:off x="5934973" y="2936760"/>
              <a:ext cx="4850640" cy="60840"/>
            </p14:xfrm>
          </p:contentPart>
        </mc:Choice>
        <mc:Fallback xmlns="">
          <p:pic>
            <p:nvPicPr>
              <p:cNvPr id="17" name="Entrada de lápiz 16">
                <a:extLst>
                  <a:ext uri="{FF2B5EF4-FFF2-40B4-BE49-F238E27FC236}">
                    <a16:creationId xmlns:a16="http://schemas.microsoft.com/office/drawing/2014/main" id="{2A118D51-CB84-F5BF-0FE3-21CAF54D5D6F}"/>
                  </a:ext>
                </a:extLst>
              </p:cNvPr>
              <p:cNvPicPr/>
              <p:nvPr/>
            </p:nvPicPr>
            <p:blipFill>
              <a:blip r:embed="rId18"/>
              <a:stretch>
                <a:fillRect/>
              </a:stretch>
            </p:blipFill>
            <p:spPr>
              <a:xfrm>
                <a:off x="5880973" y="2828760"/>
                <a:ext cx="495828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Entrada de lápiz 19">
                <a:extLst>
                  <a:ext uri="{FF2B5EF4-FFF2-40B4-BE49-F238E27FC236}">
                    <a16:creationId xmlns:a16="http://schemas.microsoft.com/office/drawing/2014/main" id="{753C255B-B020-F751-200F-22711DCEA7F6}"/>
                  </a:ext>
                </a:extLst>
              </p14:cNvPr>
              <p14:cNvContentPartPr/>
              <p14:nvPr/>
            </p14:nvContentPartPr>
            <p14:xfrm>
              <a:off x="7636693" y="3470280"/>
              <a:ext cx="2572560" cy="52920"/>
            </p14:xfrm>
          </p:contentPart>
        </mc:Choice>
        <mc:Fallback xmlns="">
          <p:pic>
            <p:nvPicPr>
              <p:cNvPr id="20" name="Entrada de lápiz 19">
                <a:extLst>
                  <a:ext uri="{FF2B5EF4-FFF2-40B4-BE49-F238E27FC236}">
                    <a16:creationId xmlns:a16="http://schemas.microsoft.com/office/drawing/2014/main" id="{753C255B-B020-F751-200F-22711DCEA7F6}"/>
                  </a:ext>
                </a:extLst>
              </p:cNvPr>
              <p:cNvPicPr/>
              <p:nvPr/>
            </p:nvPicPr>
            <p:blipFill>
              <a:blip r:embed="rId20"/>
              <a:stretch>
                <a:fillRect/>
              </a:stretch>
            </p:blipFill>
            <p:spPr>
              <a:xfrm>
                <a:off x="7582693" y="3362280"/>
                <a:ext cx="26802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Entrada de lápiz 23">
                <a:extLst>
                  <a:ext uri="{FF2B5EF4-FFF2-40B4-BE49-F238E27FC236}">
                    <a16:creationId xmlns:a16="http://schemas.microsoft.com/office/drawing/2014/main" id="{5DA960A9-363E-ED28-E784-A65B239776AB}"/>
                  </a:ext>
                </a:extLst>
              </p14:cNvPr>
              <p14:cNvContentPartPr/>
              <p14:nvPr/>
            </p14:nvContentPartPr>
            <p14:xfrm>
              <a:off x="9346693" y="3792480"/>
              <a:ext cx="2370240" cy="25920"/>
            </p14:xfrm>
          </p:contentPart>
        </mc:Choice>
        <mc:Fallback xmlns="">
          <p:pic>
            <p:nvPicPr>
              <p:cNvPr id="24" name="Entrada de lápiz 23">
                <a:extLst>
                  <a:ext uri="{FF2B5EF4-FFF2-40B4-BE49-F238E27FC236}">
                    <a16:creationId xmlns:a16="http://schemas.microsoft.com/office/drawing/2014/main" id="{5DA960A9-363E-ED28-E784-A65B239776AB}"/>
                  </a:ext>
                </a:extLst>
              </p:cNvPr>
              <p:cNvPicPr/>
              <p:nvPr/>
            </p:nvPicPr>
            <p:blipFill>
              <a:blip r:embed="rId22"/>
              <a:stretch>
                <a:fillRect/>
              </a:stretch>
            </p:blipFill>
            <p:spPr>
              <a:xfrm>
                <a:off x="9293053" y="3684840"/>
                <a:ext cx="247788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4" name="Entrada de lápiz 33">
                <a:extLst>
                  <a:ext uri="{FF2B5EF4-FFF2-40B4-BE49-F238E27FC236}">
                    <a16:creationId xmlns:a16="http://schemas.microsoft.com/office/drawing/2014/main" id="{194EE0E3-CB94-D4D3-813C-ACCF6FD65984}"/>
                  </a:ext>
                </a:extLst>
              </p14:cNvPr>
              <p14:cNvContentPartPr/>
              <p14:nvPr/>
            </p14:nvContentPartPr>
            <p14:xfrm>
              <a:off x="498973" y="3985800"/>
              <a:ext cx="617760" cy="27360"/>
            </p14:xfrm>
          </p:contentPart>
        </mc:Choice>
        <mc:Fallback xmlns="">
          <p:pic>
            <p:nvPicPr>
              <p:cNvPr id="34" name="Entrada de lápiz 33">
                <a:extLst>
                  <a:ext uri="{FF2B5EF4-FFF2-40B4-BE49-F238E27FC236}">
                    <a16:creationId xmlns:a16="http://schemas.microsoft.com/office/drawing/2014/main" id="{194EE0E3-CB94-D4D3-813C-ACCF6FD65984}"/>
                  </a:ext>
                </a:extLst>
              </p:cNvPr>
              <p:cNvPicPr/>
              <p:nvPr/>
            </p:nvPicPr>
            <p:blipFill>
              <a:blip r:embed="rId24"/>
              <a:stretch>
                <a:fillRect/>
              </a:stretch>
            </p:blipFill>
            <p:spPr>
              <a:xfrm>
                <a:off x="445333" y="3877800"/>
                <a:ext cx="72540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5" name="Entrada de lápiz 34">
                <a:extLst>
                  <a:ext uri="{FF2B5EF4-FFF2-40B4-BE49-F238E27FC236}">
                    <a16:creationId xmlns:a16="http://schemas.microsoft.com/office/drawing/2014/main" id="{76330C28-8754-7513-6AB6-0BA89D6C0A68}"/>
                  </a:ext>
                </a:extLst>
              </p14:cNvPr>
              <p14:cNvContentPartPr/>
              <p14:nvPr/>
            </p14:nvContentPartPr>
            <p14:xfrm>
              <a:off x="7916053" y="4342200"/>
              <a:ext cx="3411720" cy="27000"/>
            </p14:xfrm>
          </p:contentPart>
        </mc:Choice>
        <mc:Fallback xmlns="">
          <p:pic>
            <p:nvPicPr>
              <p:cNvPr id="35" name="Entrada de lápiz 34">
                <a:extLst>
                  <a:ext uri="{FF2B5EF4-FFF2-40B4-BE49-F238E27FC236}">
                    <a16:creationId xmlns:a16="http://schemas.microsoft.com/office/drawing/2014/main" id="{76330C28-8754-7513-6AB6-0BA89D6C0A68}"/>
                  </a:ext>
                </a:extLst>
              </p:cNvPr>
              <p:cNvPicPr/>
              <p:nvPr/>
            </p:nvPicPr>
            <p:blipFill>
              <a:blip r:embed="rId26"/>
              <a:stretch>
                <a:fillRect/>
              </a:stretch>
            </p:blipFill>
            <p:spPr>
              <a:xfrm>
                <a:off x="7862053" y="4234560"/>
                <a:ext cx="351936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6" name="Entrada de lápiz 35">
                <a:extLst>
                  <a:ext uri="{FF2B5EF4-FFF2-40B4-BE49-F238E27FC236}">
                    <a16:creationId xmlns:a16="http://schemas.microsoft.com/office/drawing/2014/main" id="{23404226-BAE3-24EA-FDF9-CB59726D4C9A}"/>
                  </a:ext>
                </a:extLst>
              </p14:cNvPr>
              <p14:cNvContentPartPr/>
              <p14:nvPr/>
            </p14:nvContentPartPr>
            <p14:xfrm>
              <a:off x="456853" y="4512120"/>
              <a:ext cx="778320" cy="17640"/>
            </p14:xfrm>
          </p:contentPart>
        </mc:Choice>
        <mc:Fallback xmlns="">
          <p:pic>
            <p:nvPicPr>
              <p:cNvPr id="36" name="Entrada de lápiz 35">
                <a:extLst>
                  <a:ext uri="{FF2B5EF4-FFF2-40B4-BE49-F238E27FC236}">
                    <a16:creationId xmlns:a16="http://schemas.microsoft.com/office/drawing/2014/main" id="{23404226-BAE3-24EA-FDF9-CB59726D4C9A}"/>
                  </a:ext>
                </a:extLst>
              </p:cNvPr>
              <p:cNvPicPr/>
              <p:nvPr/>
            </p:nvPicPr>
            <p:blipFill>
              <a:blip r:embed="rId28"/>
              <a:stretch>
                <a:fillRect/>
              </a:stretch>
            </p:blipFill>
            <p:spPr>
              <a:xfrm>
                <a:off x="402853" y="4404120"/>
                <a:ext cx="885960" cy="233280"/>
              </a:xfrm>
              <a:prstGeom prst="rect">
                <a:avLst/>
              </a:prstGeom>
            </p:spPr>
          </p:pic>
        </mc:Fallback>
      </mc:AlternateContent>
    </p:spTree>
    <p:extLst>
      <p:ext uri="{BB962C8B-B14F-4D97-AF65-F5344CB8AC3E}">
        <p14:creationId xmlns:p14="http://schemas.microsoft.com/office/powerpoint/2010/main" val="1084621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3.1</a:t>
            </a:r>
          </a:p>
        </p:txBody>
      </p:sp>
      <p:pic>
        <p:nvPicPr>
          <p:cNvPr id="4" name="Imagen 3">
            <a:extLst>
              <a:ext uri="{FF2B5EF4-FFF2-40B4-BE49-F238E27FC236}">
                <a16:creationId xmlns:a16="http://schemas.microsoft.com/office/drawing/2014/main" id="{F21ABD95-2B68-B145-9B98-70945E58AB8D}"/>
              </a:ext>
            </a:extLst>
          </p:cNvPr>
          <p:cNvPicPr>
            <a:picLocks noChangeAspect="1"/>
          </p:cNvPicPr>
          <p:nvPr/>
        </p:nvPicPr>
        <p:blipFill>
          <a:blip r:embed="rId2"/>
          <a:stretch>
            <a:fillRect/>
          </a:stretch>
        </p:blipFill>
        <p:spPr>
          <a:xfrm>
            <a:off x="2361166" y="1911773"/>
            <a:ext cx="6742498" cy="4288264"/>
          </a:xfrm>
          <a:prstGeom prst="rect">
            <a:avLst/>
          </a:prstGeom>
        </p:spPr>
      </p:pic>
    </p:spTree>
    <p:extLst>
      <p:ext uri="{BB962C8B-B14F-4D97-AF65-F5344CB8AC3E}">
        <p14:creationId xmlns:p14="http://schemas.microsoft.com/office/powerpoint/2010/main" val="34592668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3.2</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dirty="0">
                <a:solidFill>
                  <a:schemeClr val="accent1">
                    <a:lumMod val="75000"/>
                  </a:schemeClr>
                </a:solidFill>
              </a:rPr>
              <a:t>Apoyo a la izquierda</a:t>
            </a:r>
          </a:p>
          <a:p>
            <a:r>
              <a:rPr lang="es-AR" dirty="0">
                <a:solidFill>
                  <a:schemeClr val="accent1">
                    <a:lumMod val="75000"/>
                  </a:schemeClr>
                </a:solidFill>
              </a:rPr>
              <a:t>Mencionar a la derecha/centro</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28</a:t>
            </a:r>
          </a:p>
          <a:p>
            <a:pPr marL="45720" indent="0">
              <a:buNone/>
            </a:pPr>
            <a:r>
              <a:rPr lang="es-AR" b="1" dirty="0">
                <a:solidFill>
                  <a:schemeClr val="accent1">
                    <a:lumMod val="75000"/>
                  </a:schemeClr>
                </a:solidFill>
              </a:rPr>
              <a:t>Silhouette: </a:t>
            </a:r>
            <a:r>
              <a:rPr lang="es-AR" dirty="0">
                <a:solidFill>
                  <a:schemeClr val="accent1">
                    <a:lumMod val="75000"/>
                  </a:schemeClr>
                </a:solidFill>
              </a:rPr>
              <a:t>0.07</a:t>
            </a:r>
          </a:p>
          <a:p>
            <a:pPr marL="45720" indent="0">
              <a:buNone/>
            </a:pPr>
            <a:endParaRPr lang="es-AR" dirty="0"/>
          </a:p>
        </p:txBody>
      </p:sp>
    </p:spTree>
    <p:extLst>
      <p:ext uri="{BB962C8B-B14F-4D97-AF65-F5344CB8AC3E}">
        <p14:creationId xmlns:p14="http://schemas.microsoft.com/office/powerpoint/2010/main" val="38239403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3.2</a:t>
            </a:r>
          </a:p>
        </p:txBody>
      </p:sp>
      <p:pic>
        <p:nvPicPr>
          <p:cNvPr id="3" name="Imagen 2">
            <a:extLst>
              <a:ext uri="{FF2B5EF4-FFF2-40B4-BE49-F238E27FC236}">
                <a16:creationId xmlns:a16="http://schemas.microsoft.com/office/drawing/2014/main" id="{E8183D8E-C9B9-15BB-99ED-F4A47A06DCE6}"/>
              </a:ext>
            </a:extLst>
          </p:cNvPr>
          <p:cNvPicPr>
            <a:picLocks noChangeAspect="1"/>
          </p:cNvPicPr>
          <p:nvPr/>
        </p:nvPicPr>
        <p:blipFill>
          <a:blip r:embed="rId2"/>
          <a:stretch>
            <a:fillRect/>
          </a:stretch>
        </p:blipFill>
        <p:spPr>
          <a:xfrm>
            <a:off x="313267" y="2393039"/>
            <a:ext cx="11565466" cy="281654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Entrada de lápiz 3">
                <a:extLst>
                  <a:ext uri="{FF2B5EF4-FFF2-40B4-BE49-F238E27FC236}">
                    <a16:creationId xmlns:a16="http://schemas.microsoft.com/office/drawing/2014/main" id="{75E35E79-EF0A-302A-3915-C69400F887FB}"/>
                  </a:ext>
                </a:extLst>
              </p14:cNvPr>
              <p14:cNvContentPartPr/>
              <p14:nvPr/>
            </p14:nvContentPartPr>
            <p14:xfrm>
              <a:off x="3606493" y="2514120"/>
              <a:ext cx="600480" cy="9720"/>
            </p14:xfrm>
          </p:contentPart>
        </mc:Choice>
        <mc:Fallback xmlns="">
          <p:pic>
            <p:nvPicPr>
              <p:cNvPr id="4" name="Entrada de lápiz 3">
                <a:extLst>
                  <a:ext uri="{FF2B5EF4-FFF2-40B4-BE49-F238E27FC236}">
                    <a16:creationId xmlns:a16="http://schemas.microsoft.com/office/drawing/2014/main" id="{75E35E79-EF0A-302A-3915-C69400F887FB}"/>
                  </a:ext>
                </a:extLst>
              </p:cNvPr>
              <p:cNvPicPr/>
              <p:nvPr/>
            </p:nvPicPr>
            <p:blipFill>
              <a:blip r:embed="rId4"/>
              <a:stretch>
                <a:fillRect/>
              </a:stretch>
            </p:blipFill>
            <p:spPr>
              <a:xfrm>
                <a:off x="3552853" y="2406480"/>
                <a:ext cx="7081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Entrada de lápiz 4">
                <a:extLst>
                  <a:ext uri="{FF2B5EF4-FFF2-40B4-BE49-F238E27FC236}">
                    <a16:creationId xmlns:a16="http://schemas.microsoft.com/office/drawing/2014/main" id="{9DDE81CA-9E05-4735-AF20-30A2482969BF}"/>
                  </a:ext>
                </a:extLst>
              </p14:cNvPr>
              <p14:cNvContentPartPr/>
              <p14:nvPr/>
            </p14:nvContentPartPr>
            <p14:xfrm>
              <a:off x="1549093" y="2497200"/>
              <a:ext cx="2006640" cy="42840"/>
            </p14:xfrm>
          </p:contentPart>
        </mc:Choice>
        <mc:Fallback xmlns="">
          <p:pic>
            <p:nvPicPr>
              <p:cNvPr id="5" name="Entrada de lápiz 4">
                <a:extLst>
                  <a:ext uri="{FF2B5EF4-FFF2-40B4-BE49-F238E27FC236}">
                    <a16:creationId xmlns:a16="http://schemas.microsoft.com/office/drawing/2014/main" id="{9DDE81CA-9E05-4735-AF20-30A2482969BF}"/>
                  </a:ext>
                </a:extLst>
              </p:cNvPr>
              <p:cNvPicPr/>
              <p:nvPr/>
            </p:nvPicPr>
            <p:blipFill>
              <a:blip r:embed="rId6"/>
              <a:stretch>
                <a:fillRect/>
              </a:stretch>
            </p:blipFill>
            <p:spPr>
              <a:xfrm>
                <a:off x="1495093" y="2389200"/>
                <a:ext cx="211428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Entrada de lápiz 11">
                <a:extLst>
                  <a:ext uri="{FF2B5EF4-FFF2-40B4-BE49-F238E27FC236}">
                    <a16:creationId xmlns:a16="http://schemas.microsoft.com/office/drawing/2014/main" id="{1B7DFEDF-1AA8-0E3F-1C6C-CD4E74E13966}"/>
                  </a:ext>
                </a:extLst>
              </p14:cNvPr>
              <p14:cNvContentPartPr/>
              <p14:nvPr/>
            </p14:nvContentPartPr>
            <p14:xfrm>
              <a:off x="1235893" y="3004080"/>
              <a:ext cx="3377880" cy="36360"/>
            </p14:xfrm>
          </p:contentPart>
        </mc:Choice>
        <mc:Fallback xmlns="">
          <p:pic>
            <p:nvPicPr>
              <p:cNvPr id="12" name="Entrada de lápiz 11">
                <a:extLst>
                  <a:ext uri="{FF2B5EF4-FFF2-40B4-BE49-F238E27FC236}">
                    <a16:creationId xmlns:a16="http://schemas.microsoft.com/office/drawing/2014/main" id="{1B7DFEDF-1AA8-0E3F-1C6C-CD4E74E13966}"/>
                  </a:ext>
                </a:extLst>
              </p:cNvPr>
              <p:cNvPicPr/>
              <p:nvPr/>
            </p:nvPicPr>
            <p:blipFill>
              <a:blip r:embed="rId8"/>
              <a:stretch>
                <a:fillRect/>
              </a:stretch>
            </p:blipFill>
            <p:spPr>
              <a:xfrm>
                <a:off x="1181893" y="2896440"/>
                <a:ext cx="34855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Entrada de lápiz 12">
                <a:extLst>
                  <a:ext uri="{FF2B5EF4-FFF2-40B4-BE49-F238E27FC236}">
                    <a16:creationId xmlns:a16="http://schemas.microsoft.com/office/drawing/2014/main" id="{28D17897-9139-D27A-DC0C-C19369F1331A}"/>
                  </a:ext>
                </a:extLst>
              </p14:cNvPr>
              <p14:cNvContentPartPr/>
              <p14:nvPr/>
            </p14:nvContentPartPr>
            <p14:xfrm>
              <a:off x="7509613" y="3047280"/>
              <a:ext cx="380520" cy="25920"/>
            </p14:xfrm>
          </p:contentPart>
        </mc:Choice>
        <mc:Fallback xmlns="">
          <p:pic>
            <p:nvPicPr>
              <p:cNvPr id="13" name="Entrada de lápiz 12">
                <a:extLst>
                  <a:ext uri="{FF2B5EF4-FFF2-40B4-BE49-F238E27FC236}">
                    <a16:creationId xmlns:a16="http://schemas.microsoft.com/office/drawing/2014/main" id="{28D17897-9139-D27A-DC0C-C19369F1331A}"/>
                  </a:ext>
                </a:extLst>
              </p:cNvPr>
              <p:cNvPicPr/>
              <p:nvPr/>
            </p:nvPicPr>
            <p:blipFill>
              <a:blip r:embed="rId10"/>
              <a:stretch>
                <a:fillRect/>
              </a:stretch>
            </p:blipFill>
            <p:spPr>
              <a:xfrm>
                <a:off x="7455973" y="2939640"/>
                <a:ext cx="4881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Entrada de lápiz 14">
                <a:extLst>
                  <a:ext uri="{FF2B5EF4-FFF2-40B4-BE49-F238E27FC236}">
                    <a16:creationId xmlns:a16="http://schemas.microsoft.com/office/drawing/2014/main" id="{BB8BD201-D537-48B5-217E-1FC40150CE2E}"/>
                  </a:ext>
                </a:extLst>
              </p14:cNvPr>
              <p14:cNvContentPartPr/>
              <p14:nvPr/>
            </p14:nvContentPartPr>
            <p14:xfrm>
              <a:off x="9829453" y="3021360"/>
              <a:ext cx="1074960" cy="9720"/>
            </p14:xfrm>
          </p:contentPart>
        </mc:Choice>
        <mc:Fallback xmlns="">
          <p:pic>
            <p:nvPicPr>
              <p:cNvPr id="15" name="Entrada de lápiz 14">
                <a:extLst>
                  <a:ext uri="{FF2B5EF4-FFF2-40B4-BE49-F238E27FC236}">
                    <a16:creationId xmlns:a16="http://schemas.microsoft.com/office/drawing/2014/main" id="{BB8BD201-D537-48B5-217E-1FC40150CE2E}"/>
                  </a:ext>
                </a:extLst>
              </p:cNvPr>
              <p:cNvPicPr/>
              <p:nvPr/>
            </p:nvPicPr>
            <p:blipFill>
              <a:blip r:embed="rId12"/>
              <a:stretch>
                <a:fillRect/>
              </a:stretch>
            </p:blipFill>
            <p:spPr>
              <a:xfrm>
                <a:off x="9775453" y="2913360"/>
                <a:ext cx="11826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Entrada de lápiz 17">
                <a:extLst>
                  <a:ext uri="{FF2B5EF4-FFF2-40B4-BE49-F238E27FC236}">
                    <a16:creationId xmlns:a16="http://schemas.microsoft.com/office/drawing/2014/main" id="{02FD52E3-8640-1D5A-26A6-91425E67314D}"/>
                  </a:ext>
                </a:extLst>
              </p14:cNvPr>
              <p14:cNvContentPartPr/>
              <p14:nvPr/>
            </p14:nvContentPartPr>
            <p14:xfrm>
              <a:off x="1540813" y="3749280"/>
              <a:ext cx="2629080" cy="19440"/>
            </p14:xfrm>
          </p:contentPart>
        </mc:Choice>
        <mc:Fallback xmlns="">
          <p:pic>
            <p:nvPicPr>
              <p:cNvPr id="18" name="Entrada de lápiz 17">
                <a:extLst>
                  <a:ext uri="{FF2B5EF4-FFF2-40B4-BE49-F238E27FC236}">
                    <a16:creationId xmlns:a16="http://schemas.microsoft.com/office/drawing/2014/main" id="{02FD52E3-8640-1D5A-26A6-91425E67314D}"/>
                  </a:ext>
                </a:extLst>
              </p:cNvPr>
              <p:cNvPicPr/>
              <p:nvPr/>
            </p:nvPicPr>
            <p:blipFill>
              <a:blip r:embed="rId14"/>
              <a:stretch>
                <a:fillRect/>
              </a:stretch>
            </p:blipFill>
            <p:spPr>
              <a:xfrm>
                <a:off x="1486813" y="3641640"/>
                <a:ext cx="273672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Entrada de lápiz 18">
                <a:extLst>
                  <a:ext uri="{FF2B5EF4-FFF2-40B4-BE49-F238E27FC236}">
                    <a16:creationId xmlns:a16="http://schemas.microsoft.com/office/drawing/2014/main" id="{C179EE46-6576-B471-1E9A-DB04B472C339}"/>
                  </a:ext>
                </a:extLst>
              </p14:cNvPr>
              <p14:cNvContentPartPr/>
              <p14:nvPr/>
            </p14:nvContentPartPr>
            <p14:xfrm>
              <a:off x="1447573" y="4037280"/>
              <a:ext cx="3357360" cy="52200"/>
            </p14:xfrm>
          </p:contentPart>
        </mc:Choice>
        <mc:Fallback xmlns="">
          <p:pic>
            <p:nvPicPr>
              <p:cNvPr id="19" name="Entrada de lápiz 18">
                <a:extLst>
                  <a:ext uri="{FF2B5EF4-FFF2-40B4-BE49-F238E27FC236}">
                    <a16:creationId xmlns:a16="http://schemas.microsoft.com/office/drawing/2014/main" id="{C179EE46-6576-B471-1E9A-DB04B472C339}"/>
                  </a:ext>
                </a:extLst>
              </p:cNvPr>
              <p:cNvPicPr/>
              <p:nvPr/>
            </p:nvPicPr>
            <p:blipFill>
              <a:blip r:embed="rId16"/>
              <a:stretch>
                <a:fillRect/>
              </a:stretch>
            </p:blipFill>
            <p:spPr>
              <a:xfrm>
                <a:off x="1393573" y="3929280"/>
                <a:ext cx="346500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Entrada de lápiz 20">
                <a:extLst>
                  <a:ext uri="{FF2B5EF4-FFF2-40B4-BE49-F238E27FC236}">
                    <a16:creationId xmlns:a16="http://schemas.microsoft.com/office/drawing/2014/main" id="{36B961C6-64CD-7285-F267-8801AE6AEACC}"/>
                  </a:ext>
                </a:extLst>
              </p14:cNvPr>
              <p14:cNvContentPartPr/>
              <p14:nvPr/>
            </p14:nvContentPartPr>
            <p14:xfrm>
              <a:off x="1278373" y="4080840"/>
              <a:ext cx="244440" cy="360"/>
            </p14:xfrm>
          </p:contentPart>
        </mc:Choice>
        <mc:Fallback xmlns="">
          <p:pic>
            <p:nvPicPr>
              <p:cNvPr id="21" name="Entrada de lápiz 20">
                <a:extLst>
                  <a:ext uri="{FF2B5EF4-FFF2-40B4-BE49-F238E27FC236}">
                    <a16:creationId xmlns:a16="http://schemas.microsoft.com/office/drawing/2014/main" id="{36B961C6-64CD-7285-F267-8801AE6AEACC}"/>
                  </a:ext>
                </a:extLst>
              </p:cNvPr>
              <p:cNvPicPr/>
              <p:nvPr/>
            </p:nvPicPr>
            <p:blipFill>
              <a:blip r:embed="rId18"/>
              <a:stretch>
                <a:fillRect/>
              </a:stretch>
            </p:blipFill>
            <p:spPr>
              <a:xfrm>
                <a:off x="1224373" y="3972840"/>
                <a:ext cx="3520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Entrada de lápiz 21">
                <a:extLst>
                  <a:ext uri="{FF2B5EF4-FFF2-40B4-BE49-F238E27FC236}">
                    <a16:creationId xmlns:a16="http://schemas.microsoft.com/office/drawing/2014/main" id="{0109ACDF-5C84-B8D5-995C-EC52E9B34687}"/>
                  </a:ext>
                </a:extLst>
              </p14:cNvPr>
              <p14:cNvContentPartPr/>
              <p14:nvPr/>
            </p14:nvContentPartPr>
            <p14:xfrm>
              <a:off x="7425013" y="4088400"/>
              <a:ext cx="354960" cy="10440"/>
            </p14:xfrm>
          </p:contentPart>
        </mc:Choice>
        <mc:Fallback xmlns="">
          <p:pic>
            <p:nvPicPr>
              <p:cNvPr id="22" name="Entrada de lápiz 21">
                <a:extLst>
                  <a:ext uri="{FF2B5EF4-FFF2-40B4-BE49-F238E27FC236}">
                    <a16:creationId xmlns:a16="http://schemas.microsoft.com/office/drawing/2014/main" id="{0109ACDF-5C84-B8D5-995C-EC52E9B34687}"/>
                  </a:ext>
                </a:extLst>
              </p:cNvPr>
              <p:cNvPicPr/>
              <p:nvPr/>
            </p:nvPicPr>
            <p:blipFill>
              <a:blip r:embed="rId20"/>
              <a:stretch>
                <a:fillRect/>
              </a:stretch>
            </p:blipFill>
            <p:spPr>
              <a:xfrm>
                <a:off x="7371013" y="3980760"/>
                <a:ext cx="4626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5" name="Entrada de lápiz 24">
                <a:extLst>
                  <a:ext uri="{FF2B5EF4-FFF2-40B4-BE49-F238E27FC236}">
                    <a16:creationId xmlns:a16="http://schemas.microsoft.com/office/drawing/2014/main" id="{C341D11F-574A-245D-3B22-92BB6136F77D}"/>
                  </a:ext>
                </a:extLst>
              </p14:cNvPr>
              <p14:cNvContentPartPr/>
              <p14:nvPr/>
            </p14:nvContentPartPr>
            <p14:xfrm>
              <a:off x="7949893" y="4063560"/>
              <a:ext cx="1049400" cy="13680"/>
            </p14:xfrm>
          </p:contentPart>
        </mc:Choice>
        <mc:Fallback xmlns="">
          <p:pic>
            <p:nvPicPr>
              <p:cNvPr id="25" name="Entrada de lápiz 24">
                <a:extLst>
                  <a:ext uri="{FF2B5EF4-FFF2-40B4-BE49-F238E27FC236}">
                    <a16:creationId xmlns:a16="http://schemas.microsoft.com/office/drawing/2014/main" id="{C341D11F-574A-245D-3B22-92BB6136F77D}"/>
                  </a:ext>
                </a:extLst>
              </p:cNvPr>
              <p:cNvPicPr/>
              <p:nvPr/>
            </p:nvPicPr>
            <p:blipFill>
              <a:blip r:embed="rId22"/>
              <a:stretch>
                <a:fillRect/>
              </a:stretch>
            </p:blipFill>
            <p:spPr>
              <a:xfrm>
                <a:off x="7896253" y="3955560"/>
                <a:ext cx="115704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Entrada de lápiz 25">
                <a:extLst>
                  <a:ext uri="{FF2B5EF4-FFF2-40B4-BE49-F238E27FC236}">
                    <a16:creationId xmlns:a16="http://schemas.microsoft.com/office/drawing/2014/main" id="{C4E30BF9-762F-D54B-BFB0-D1D0E543083F}"/>
                  </a:ext>
                </a:extLst>
              </p14:cNvPr>
              <p14:cNvContentPartPr/>
              <p14:nvPr/>
            </p14:nvContentPartPr>
            <p14:xfrm>
              <a:off x="541813" y="4613640"/>
              <a:ext cx="667800" cy="25920"/>
            </p14:xfrm>
          </p:contentPart>
        </mc:Choice>
        <mc:Fallback xmlns="">
          <p:pic>
            <p:nvPicPr>
              <p:cNvPr id="26" name="Entrada de lápiz 25">
                <a:extLst>
                  <a:ext uri="{FF2B5EF4-FFF2-40B4-BE49-F238E27FC236}">
                    <a16:creationId xmlns:a16="http://schemas.microsoft.com/office/drawing/2014/main" id="{C4E30BF9-762F-D54B-BFB0-D1D0E543083F}"/>
                  </a:ext>
                </a:extLst>
              </p:cNvPr>
              <p:cNvPicPr/>
              <p:nvPr/>
            </p:nvPicPr>
            <p:blipFill>
              <a:blip r:embed="rId24"/>
              <a:stretch>
                <a:fillRect/>
              </a:stretch>
            </p:blipFill>
            <p:spPr>
              <a:xfrm>
                <a:off x="487813" y="4506000"/>
                <a:ext cx="77544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8" name="Entrada de lápiz 27">
                <a:extLst>
                  <a:ext uri="{FF2B5EF4-FFF2-40B4-BE49-F238E27FC236}">
                    <a16:creationId xmlns:a16="http://schemas.microsoft.com/office/drawing/2014/main" id="{44DEAFB2-C16E-3004-4144-33D72F83C996}"/>
                  </a:ext>
                </a:extLst>
              </p14:cNvPr>
              <p14:cNvContentPartPr/>
              <p14:nvPr/>
            </p14:nvContentPartPr>
            <p14:xfrm>
              <a:off x="5731573" y="4614000"/>
              <a:ext cx="574920" cy="360"/>
            </p14:xfrm>
          </p:contentPart>
        </mc:Choice>
        <mc:Fallback xmlns="">
          <p:pic>
            <p:nvPicPr>
              <p:cNvPr id="28" name="Entrada de lápiz 27">
                <a:extLst>
                  <a:ext uri="{FF2B5EF4-FFF2-40B4-BE49-F238E27FC236}">
                    <a16:creationId xmlns:a16="http://schemas.microsoft.com/office/drawing/2014/main" id="{44DEAFB2-C16E-3004-4144-33D72F83C996}"/>
                  </a:ext>
                </a:extLst>
              </p:cNvPr>
              <p:cNvPicPr/>
              <p:nvPr/>
            </p:nvPicPr>
            <p:blipFill>
              <a:blip r:embed="rId26"/>
              <a:stretch>
                <a:fillRect/>
              </a:stretch>
            </p:blipFill>
            <p:spPr>
              <a:xfrm>
                <a:off x="5677933" y="4506360"/>
                <a:ext cx="682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9" name="Entrada de lápiz 28">
                <a:extLst>
                  <a:ext uri="{FF2B5EF4-FFF2-40B4-BE49-F238E27FC236}">
                    <a16:creationId xmlns:a16="http://schemas.microsoft.com/office/drawing/2014/main" id="{0C3038B1-3233-08A4-3D1D-E464FEF93221}"/>
                  </a:ext>
                </a:extLst>
              </p14:cNvPr>
              <p14:cNvContentPartPr/>
              <p14:nvPr/>
            </p14:nvContentPartPr>
            <p14:xfrm>
              <a:off x="7797253" y="4613640"/>
              <a:ext cx="2623320" cy="25920"/>
            </p14:xfrm>
          </p:contentPart>
        </mc:Choice>
        <mc:Fallback xmlns="">
          <p:pic>
            <p:nvPicPr>
              <p:cNvPr id="29" name="Entrada de lápiz 28">
                <a:extLst>
                  <a:ext uri="{FF2B5EF4-FFF2-40B4-BE49-F238E27FC236}">
                    <a16:creationId xmlns:a16="http://schemas.microsoft.com/office/drawing/2014/main" id="{0C3038B1-3233-08A4-3D1D-E464FEF93221}"/>
                  </a:ext>
                </a:extLst>
              </p:cNvPr>
              <p:cNvPicPr/>
              <p:nvPr/>
            </p:nvPicPr>
            <p:blipFill>
              <a:blip r:embed="rId28"/>
              <a:stretch>
                <a:fillRect/>
              </a:stretch>
            </p:blipFill>
            <p:spPr>
              <a:xfrm>
                <a:off x="7743613" y="4506000"/>
                <a:ext cx="2730960" cy="241560"/>
              </a:xfrm>
              <a:prstGeom prst="rect">
                <a:avLst/>
              </a:prstGeom>
            </p:spPr>
          </p:pic>
        </mc:Fallback>
      </mc:AlternateContent>
    </p:spTree>
    <p:extLst>
      <p:ext uri="{BB962C8B-B14F-4D97-AF65-F5344CB8AC3E}">
        <p14:creationId xmlns:p14="http://schemas.microsoft.com/office/powerpoint/2010/main" val="29142164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3.2</a:t>
            </a:r>
          </a:p>
        </p:txBody>
      </p:sp>
      <p:pic>
        <p:nvPicPr>
          <p:cNvPr id="5" name="Imagen 4">
            <a:extLst>
              <a:ext uri="{FF2B5EF4-FFF2-40B4-BE49-F238E27FC236}">
                <a16:creationId xmlns:a16="http://schemas.microsoft.com/office/drawing/2014/main" id="{BCCEB5EA-CAC6-8A69-C3AD-49B7E83FCF39}"/>
              </a:ext>
            </a:extLst>
          </p:cNvPr>
          <p:cNvPicPr>
            <a:picLocks noChangeAspect="1"/>
          </p:cNvPicPr>
          <p:nvPr/>
        </p:nvPicPr>
        <p:blipFill>
          <a:blip r:embed="rId2"/>
          <a:stretch>
            <a:fillRect/>
          </a:stretch>
        </p:blipFill>
        <p:spPr>
          <a:xfrm>
            <a:off x="1912421" y="1930378"/>
            <a:ext cx="7172313" cy="4541542"/>
          </a:xfrm>
          <a:prstGeom prst="rect">
            <a:avLst/>
          </a:prstGeom>
        </p:spPr>
      </p:pic>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3">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4"/>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6"/>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8"/>
              <a:stretch>
                <a:fillRect/>
              </a:stretch>
            </p:blipFill>
            <p:spPr>
              <a:xfrm>
                <a:off x="6888613" y="1929840"/>
                <a:ext cx="138960" cy="26640"/>
              </a:xfrm>
              <a:prstGeom prst="rect">
                <a:avLst/>
              </a:prstGeom>
            </p:spPr>
          </p:pic>
        </mc:Fallback>
      </mc:AlternateContent>
    </p:spTree>
    <p:extLst>
      <p:ext uri="{BB962C8B-B14F-4D97-AF65-F5344CB8AC3E}">
        <p14:creationId xmlns:p14="http://schemas.microsoft.com/office/powerpoint/2010/main" val="11097625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3.3</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dirty="0">
                <a:solidFill>
                  <a:schemeClr val="accent1">
                    <a:lumMod val="75000"/>
                  </a:schemeClr>
                </a:solidFill>
              </a:rPr>
              <a:t>Izquierda</a:t>
            </a:r>
          </a:p>
          <a:p>
            <a:r>
              <a:rPr lang="es-AR" dirty="0">
                <a:solidFill>
                  <a:schemeClr val="accent1">
                    <a:lumMod val="75000"/>
                  </a:schemeClr>
                </a:solidFill>
              </a:rPr>
              <a:t>Derecha</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12</a:t>
            </a:r>
          </a:p>
          <a:p>
            <a:pPr marL="45720" indent="0">
              <a:buNone/>
            </a:pPr>
            <a:r>
              <a:rPr lang="es-AR" b="1" dirty="0">
                <a:solidFill>
                  <a:schemeClr val="accent1">
                    <a:lumMod val="75000"/>
                  </a:schemeClr>
                </a:solidFill>
              </a:rPr>
              <a:t>Silhouette: </a:t>
            </a:r>
            <a:r>
              <a:rPr lang="es-AR" dirty="0">
                <a:solidFill>
                  <a:schemeClr val="accent1">
                    <a:lumMod val="75000"/>
                  </a:schemeClr>
                </a:solidFill>
              </a:rPr>
              <a:t>-0.02</a:t>
            </a:r>
          </a:p>
          <a:p>
            <a:pPr marL="45720" indent="0">
              <a:buNone/>
            </a:pPr>
            <a:endParaRPr lang="es-AR" dirty="0"/>
          </a:p>
        </p:txBody>
      </p:sp>
    </p:spTree>
    <p:extLst>
      <p:ext uri="{BB962C8B-B14F-4D97-AF65-F5344CB8AC3E}">
        <p14:creationId xmlns:p14="http://schemas.microsoft.com/office/powerpoint/2010/main" val="1625500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t>Desafío 13</a:t>
            </a:r>
            <a:br>
              <a:rPr lang="es-AR" sz="5400" b="1" dirty="0"/>
            </a:br>
            <a:r>
              <a:rPr lang="es-AR" sz="3100" b="1" dirty="0"/>
              <a:t>Clúster 3.3</a:t>
            </a:r>
          </a:p>
        </p:txBody>
      </p:sp>
      <p:pic>
        <p:nvPicPr>
          <p:cNvPr id="8" name="Imagen 7">
            <a:extLst>
              <a:ext uri="{FF2B5EF4-FFF2-40B4-BE49-F238E27FC236}">
                <a16:creationId xmlns:a16="http://schemas.microsoft.com/office/drawing/2014/main" id="{F9BA3679-54C3-73F3-79C4-710C76421879}"/>
              </a:ext>
            </a:extLst>
          </p:cNvPr>
          <p:cNvPicPr>
            <a:picLocks noChangeAspect="1"/>
          </p:cNvPicPr>
          <p:nvPr/>
        </p:nvPicPr>
        <p:blipFill>
          <a:blip r:embed="rId2"/>
          <a:stretch>
            <a:fillRect/>
          </a:stretch>
        </p:blipFill>
        <p:spPr>
          <a:xfrm>
            <a:off x="362700" y="2333798"/>
            <a:ext cx="11466600" cy="2773811"/>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Entrada de lápiz 8">
                <a:extLst>
                  <a:ext uri="{FF2B5EF4-FFF2-40B4-BE49-F238E27FC236}">
                    <a16:creationId xmlns:a16="http://schemas.microsoft.com/office/drawing/2014/main" id="{F7103313-ADD9-3A3B-BA52-5BCBE2F2924D}"/>
                  </a:ext>
                </a:extLst>
              </p14:cNvPr>
              <p14:cNvContentPartPr/>
              <p14:nvPr/>
            </p14:nvContentPartPr>
            <p14:xfrm>
              <a:off x="1103923" y="2465871"/>
              <a:ext cx="612000" cy="10080"/>
            </p14:xfrm>
          </p:contentPart>
        </mc:Choice>
        <mc:Fallback xmlns="">
          <p:pic>
            <p:nvPicPr>
              <p:cNvPr id="9" name="Entrada de lápiz 8">
                <a:extLst>
                  <a:ext uri="{FF2B5EF4-FFF2-40B4-BE49-F238E27FC236}">
                    <a16:creationId xmlns:a16="http://schemas.microsoft.com/office/drawing/2014/main" id="{F7103313-ADD9-3A3B-BA52-5BCBE2F2924D}"/>
                  </a:ext>
                </a:extLst>
              </p:cNvPr>
              <p:cNvPicPr/>
              <p:nvPr/>
            </p:nvPicPr>
            <p:blipFill>
              <a:blip r:embed="rId4"/>
              <a:stretch>
                <a:fillRect/>
              </a:stretch>
            </p:blipFill>
            <p:spPr>
              <a:xfrm>
                <a:off x="1049923" y="2357871"/>
                <a:ext cx="7196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Entrada de lápiz 9">
                <a:extLst>
                  <a:ext uri="{FF2B5EF4-FFF2-40B4-BE49-F238E27FC236}">
                    <a16:creationId xmlns:a16="http://schemas.microsoft.com/office/drawing/2014/main" id="{ECD62648-A465-17FE-7B7E-41678AEB7F20}"/>
                  </a:ext>
                </a:extLst>
              </p14:cNvPr>
              <p14:cNvContentPartPr/>
              <p14:nvPr/>
            </p14:nvContentPartPr>
            <p14:xfrm>
              <a:off x="629443" y="2457951"/>
              <a:ext cx="522720" cy="18000"/>
            </p14:xfrm>
          </p:contentPart>
        </mc:Choice>
        <mc:Fallback xmlns="">
          <p:pic>
            <p:nvPicPr>
              <p:cNvPr id="10" name="Entrada de lápiz 9">
                <a:extLst>
                  <a:ext uri="{FF2B5EF4-FFF2-40B4-BE49-F238E27FC236}">
                    <a16:creationId xmlns:a16="http://schemas.microsoft.com/office/drawing/2014/main" id="{ECD62648-A465-17FE-7B7E-41678AEB7F20}"/>
                  </a:ext>
                </a:extLst>
              </p:cNvPr>
              <p:cNvPicPr/>
              <p:nvPr/>
            </p:nvPicPr>
            <p:blipFill>
              <a:blip r:embed="rId6"/>
              <a:stretch>
                <a:fillRect/>
              </a:stretch>
            </p:blipFill>
            <p:spPr>
              <a:xfrm>
                <a:off x="575803" y="2349951"/>
                <a:ext cx="63036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Entrada de lápiz 10">
                <a:extLst>
                  <a:ext uri="{FF2B5EF4-FFF2-40B4-BE49-F238E27FC236}">
                    <a16:creationId xmlns:a16="http://schemas.microsoft.com/office/drawing/2014/main" id="{52FCF446-C326-A6C6-5EFA-6A2CA607A622}"/>
                  </a:ext>
                </a:extLst>
              </p14:cNvPr>
              <p14:cNvContentPartPr/>
              <p14:nvPr/>
            </p14:nvContentPartPr>
            <p14:xfrm>
              <a:off x="8453323" y="2458311"/>
              <a:ext cx="629280" cy="17640"/>
            </p14:xfrm>
          </p:contentPart>
        </mc:Choice>
        <mc:Fallback xmlns="">
          <p:pic>
            <p:nvPicPr>
              <p:cNvPr id="11" name="Entrada de lápiz 10">
                <a:extLst>
                  <a:ext uri="{FF2B5EF4-FFF2-40B4-BE49-F238E27FC236}">
                    <a16:creationId xmlns:a16="http://schemas.microsoft.com/office/drawing/2014/main" id="{52FCF446-C326-A6C6-5EFA-6A2CA607A622}"/>
                  </a:ext>
                </a:extLst>
              </p:cNvPr>
              <p:cNvPicPr/>
              <p:nvPr/>
            </p:nvPicPr>
            <p:blipFill>
              <a:blip r:embed="rId8"/>
              <a:stretch>
                <a:fillRect/>
              </a:stretch>
            </p:blipFill>
            <p:spPr>
              <a:xfrm>
                <a:off x="8399683" y="2350311"/>
                <a:ext cx="73692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Entrada de lápiz 16">
                <a:extLst>
                  <a:ext uri="{FF2B5EF4-FFF2-40B4-BE49-F238E27FC236}">
                    <a16:creationId xmlns:a16="http://schemas.microsoft.com/office/drawing/2014/main" id="{8D606054-7433-6E8E-DACC-F30F09B7AC85}"/>
                  </a:ext>
                </a:extLst>
              </p14:cNvPr>
              <p14:cNvContentPartPr/>
              <p14:nvPr/>
            </p14:nvContentPartPr>
            <p14:xfrm>
              <a:off x="3562363" y="2975631"/>
              <a:ext cx="591120" cy="27360"/>
            </p14:xfrm>
          </p:contentPart>
        </mc:Choice>
        <mc:Fallback xmlns="">
          <p:pic>
            <p:nvPicPr>
              <p:cNvPr id="17" name="Entrada de lápiz 16">
                <a:extLst>
                  <a:ext uri="{FF2B5EF4-FFF2-40B4-BE49-F238E27FC236}">
                    <a16:creationId xmlns:a16="http://schemas.microsoft.com/office/drawing/2014/main" id="{8D606054-7433-6E8E-DACC-F30F09B7AC85}"/>
                  </a:ext>
                </a:extLst>
              </p:cNvPr>
              <p:cNvPicPr/>
              <p:nvPr/>
            </p:nvPicPr>
            <p:blipFill>
              <a:blip r:embed="rId10"/>
              <a:stretch>
                <a:fillRect/>
              </a:stretch>
            </p:blipFill>
            <p:spPr>
              <a:xfrm>
                <a:off x="3508723" y="2867991"/>
                <a:ext cx="69876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Entrada de lápiz 19">
                <a:extLst>
                  <a:ext uri="{FF2B5EF4-FFF2-40B4-BE49-F238E27FC236}">
                    <a16:creationId xmlns:a16="http://schemas.microsoft.com/office/drawing/2014/main" id="{E98E702C-E9FB-F45E-D9C0-7B40A07B9AC4}"/>
                  </a:ext>
                </a:extLst>
              </p14:cNvPr>
              <p14:cNvContentPartPr/>
              <p14:nvPr/>
            </p14:nvContentPartPr>
            <p14:xfrm>
              <a:off x="4804723" y="2957991"/>
              <a:ext cx="456480" cy="9360"/>
            </p14:xfrm>
          </p:contentPart>
        </mc:Choice>
        <mc:Fallback xmlns="">
          <p:pic>
            <p:nvPicPr>
              <p:cNvPr id="20" name="Entrada de lápiz 19">
                <a:extLst>
                  <a:ext uri="{FF2B5EF4-FFF2-40B4-BE49-F238E27FC236}">
                    <a16:creationId xmlns:a16="http://schemas.microsoft.com/office/drawing/2014/main" id="{E98E702C-E9FB-F45E-D9C0-7B40A07B9AC4}"/>
                  </a:ext>
                </a:extLst>
              </p:cNvPr>
              <p:cNvPicPr/>
              <p:nvPr/>
            </p:nvPicPr>
            <p:blipFill>
              <a:blip r:embed="rId12"/>
              <a:stretch>
                <a:fillRect/>
              </a:stretch>
            </p:blipFill>
            <p:spPr>
              <a:xfrm>
                <a:off x="4750723" y="2850351"/>
                <a:ext cx="5641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Entrada de lápiz 22">
                <a:extLst>
                  <a:ext uri="{FF2B5EF4-FFF2-40B4-BE49-F238E27FC236}">
                    <a16:creationId xmlns:a16="http://schemas.microsoft.com/office/drawing/2014/main" id="{663CDD44-B94F-A6BF-19CF-E17150362D9A}"/>
                  </a:ext>
                </a:extLst>
              </p14:cNvPr>
              <p14:cNvContentPartPr/>
              <p14:nvPr/>
            </p14:nvContentPartPr>
            <p14:xfrm>
              <a:off x="560323" y="3509871"/>
              <a:ext cx="706680" cy="10080"/>
            </p14:xfrm>
          </p:contentPart>
        </mc:Choice>
        <mc:Fallback xmlns="">
          <p:pic>
            <p:nvPicPr>
              <p:cNvPr id="23" name="Entrada de lápiz 22">
                <a:extLst>
                  <a:ext uri="{FF2B5EF4-FFF2-40B4-BE49-F238E27FC236}">
                    <a16:creationId xmlns:a16="http://schemas.microsoft.com/office/drawing/2014/main" id="{663CDD44-B94F-A6BF-19CF-E17150362D9A}"/>
                  </a:ext>
                </a:extLst>
              </p:cNvPr>
              <p:cNvPicPr/>
              <p:nvPr/>
            </p:nvPicPr>
            <p:blipFill>
              <a:blip r:embed="rId14"/>
              <a:stretch>
                <a:fillRect/>
              </a:stretch>
            </p:blipFill>
            <p:spPr>
              <a:xfrm>
                <a:off x="506683" y="3401871"/>
                <a:ext cx="8143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7" name="Entrada de lápiz 26">
                <a:extLst>
                  <a:ext uri="{FF2B5EF4-FFF2-40B4-BE49-F238E27FC236}">
                    <a16:creationId xmlns:a16="http://schemas.microsoft.com/office/drawing/2014/main" id="{DEB5F4A4-6E56-8617-35B1-06F78D057AE9}"/>
                  </a:ext>
                </a:extLst>
              </p14:cNvPr>
              <p14:cNvContentPartPr/>
              <p14:nvPr/>
            </p14:nvContentPartPr>
            <p14:xfrm>
              <a:off x="10058203" y="3501951"/>
              <a:ext cx="603000" cy="360"/>
            </p14:xfrm>
          </p:contentPart>
        </mc:Choice>
        <mc:Fallback xmlns="">
          <p:pic>
            <p:nvPicPr>
              <p:cNvPr id="27" name="Entrada de lápiz 26">
                <a:extLst>
                  <a:ext uri="{FF2B5EF4-FFF2-40B4-BE49-F238E27FC236}">
                    <a16:creationId xmlns:a16="http://schemas.microsoft.com/office/drawing/2014/main" id="{DEB5F4A4-6E56-8617-35B1-06F78D057AE9}"/>
                  </a:ext>
                </a:extLst>
              </p:cNvPr>
              <p:cNvPicPr/>
              <p:nvPr/>
            </p:nvPicPr>
            <p:blipFill>
              <a:blip r:embed="rId16"/>
              <a:stretch>
                <a:fillRect/>
              </a:stretch>
            </p:blipFill>
            <p:spPr>
              <a:xfrm>
                <a:off x="10004203" y="3393951"/>
                <a:ext cx="7106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Entrada de lápiz 29">
                <a:extLst>
                  <a:ext uri="{FF2B5EF4-FFF2-40B4-BE49-F238E27FC236}">
                    <a16:creationId xmlns:a16="http://schemas.microsoft.com/office/drawing/2014/main" id="{A8217F38-99E9-0AF0-F35D-5E6F84F22C44}"/>
                  </a:ext>
                </a:extLst>
              </p14:cNvPr>
              <p14:cNvContentPartPr/>
              <p14:nvPr/>
            </p14:nvContentPartPr>
            <p14:xfrm>
              <a:off x="1422883" y="4010271"/>
              <a:ext cx="516960" cy="27360"/>
            </p14:xfrm>
          </p:contentPart>
        </mc:Choice>
        <mc:Fallback xmlns="">
          <p:pic>
            <p:nvPicPr>
              <p:cNvPr id="30" name="Entrada de lápiz 29">
                <a:extLst>
                  <a:ext uri="{FF2B5EF4-FFF2-40B4-BE49-F238E27FC236}">
                    <a16:creationId xmlns:a16="http://schemas.microsoft.com/office/drawing/2014/main" id="{A8217F38-99E9-0AF0-F35D-5E6F84F22C44}"/>
                  </a:ext>
                </a:extLst>
              </p:cNvPr>
              <p:cNvPicPr/>
              <p:nvPr/>
            </p:nvPicPr>
            <p:blipFill>
              <a:blip r:embed="rId18"/>
              <a:stretch>
                <a:fillRect/>
              </a:stretch>
            </p:blipFill>
            <p:spPr>
              <a:xfrm>
                <a:off x="1369243" y="3902631"/>
                <a:ext cx="62460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2" name="Entrada de lápiz 31">
                <a:extLst>
                  <a:ext uri="{FF2B5EF4-FFF2-40B4-BE49-F238E27FC236}">
                    <a16:creationId xmlns:a16="http://schemas.microsoft.com/office/drawing/2014/main" id="{3913C26C-9988-2A14-B2A8-616D59026333}"/>
                  </a:ext>
                </a:extLst>
              </p14:cNvPr>
              <p14:cNvContentPartPr/>
              <p14:nvPr/>
            </p14:nvContentPartPr>
            <p14:xfrm>
              <a:off x="3320803" y="4675191"/>
              <a:ext cx="1241280" cy="52560"/>
            </p14:xfrm>
          </p:contentPart>
        </mc:Choice>
        <mc:Fallback xmlns="">
          <p:pic>
            <p:nvPicPr>
              <p:cNvPr id="32" name="Entrada de lápiz 31">
                <a:extLst>
                  <a:ext uri="{FF2B5EF4-FFF2-40B4-BE49-F238E27FC236}">
                    <a16:creationId xmlns:a16="http://schemas.microsoft.com/office/drawing/2014/main" id="{3913C26C-9988-2A14-B2A8-616D59026333}"/>
                  </a:ext>
                </a:extLst>
              </p:cNvPr>
              <p:cNvPicPr/>
              <p:nvPr/>
            </p:nvPicPr>
            <p:blipFill>
              <a:blip r:embed="rId20"/>
              <a:stretch>
                <a:fillRect/>
              </a:stretch>
            </p:blipFill>
            <p:spPr>
              <a:xfrm>
                <a:off x="3267163" y="4567191"/>
                <a:ext cx="1348920" cy="268200"/>
              </a:xfrm>
              <a:prstGeom prst="rect">
                <a:avLst/>
              </a:prstGeom>
            </p:spPr>
          </p:pic>
        </mc:Fallback>
      </mc:AlternateContent>
    </p:spTree>
    <p:extLst>
      <p:ext uri="{BB962C8B-B14F-4D97-AF65-F5344CB8AC3E}">
        <p14:creationId xmlns:p14="http://schemas.microsoft.com/office/powerpoint/2010/main" val="30871508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13</a:t>
            </a:r>
            <a:br>
              <a:rPr lang="es-AR" sz="5400" b="1" dirty="0">
                <a:solidFill>
                  <a:schemeClr val="accent1">
                    <a:lumMod val="75000"/>
                  </a:schemeClr>
                </a:solidFill>
              </a:rPr>
            </a:br>
            <a:r>
              <a:rPr lang="es-AR" sz="3100" b="1" dirty="0">
                <a:solidFill>
                  <a:schemeClr val="accent1">
                    <a:lumMod val="75000"/>
                  </a:schemeClr>
                </a:solidFill>
              </a:rPr>
              <a:t>Clúster 3.3</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pic>
        <p:nvPicPr>
          <p:cNvPr id="10" name="Imagen 9">
            <a:extLst>
              <a:ext uri="{FF2B5EF4-FFF2-40B4-BE49-F238E27FC236}">
                <a16:creationId xmlns:a16="http://schemas.microsoft.com/office/drawing/2014/main" id="{F730A45F-0AC1-DDE7-5398-B8BCECCD3155}"/>
              </a:ext>
            </a:extLst>
          </p:cNvPr>
          <p:cNvPicPr>
            <a:picLocks noChangeAspect="1"/>
          </p:cNvPicPr>
          <p:nvPr/>
        </p:nvPicPr>
        <p:blipFill>
          <a:blip r:embed="rId8"/>
          <a:stretch>
            <a:fillRect/>
          </a:stretch>
        </p:blipFill>
        <p:spPr>
          <a:xfrm>
            <a:off x="2147379" y="1929840"/>
            <a:ext cx="7180720" cy="4552483"/>
          </a:xfrm>
          <a:prstGeom prst="rect">
            <a:avLst/>
          </a:prstGeom>
        </p:spPr>
      </p:pic>
    </p:spTree>
    <p:extLst>
      <p:ext uri="{BB962C8B-B14F-4D97-AF65-F5344CB8AC3E}">
        <p14:creationId xmlns:p14="http://schemas.microsoft.com/office/powerpoint/2010/main" val="36895898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746760" y="172966"/>
            <a:ext cx="9875520" cy="1356360"/>
          </a:xfrm>
        </p:spPr>
        <p:txBody>
          <a:bodyPr>
            <a:normAutofit/>
          </a:bodyPr>
          <a:lstStyle/>
          <a:p>
            <a:pPr algn="ctr"/>
            <a:r>
              <a:rPr lang="es-AR" sz="5400" b="1" dirty="0">
                <a:solidFill>
                  <a:schemeClr val="accent1">
                    <a:lumMod val="75000"/>
                  </a:schemeClr>
                </a:solidFill>
              </a:rPr>
              <a:t>Desafío 14</a:t>
            </a:r>
          </a:p>
        </p:txBody>
      </p:sp>
      <p:sp>
        <p:nvSpPr>
          <p:cNvPr id="6" name="CuadroTexto 5">
            <a:extLst>
              <a:ext uri="{FF2B5EF4-FFF2-40B4-BE49-F238E27FC236}">
                <a16:creationId xmlns:a16="http://schemas.microsoft.com/office/drawing/2014/main" id="{9027411C-219D-2E61-BE38-0A8A99BC7546}"/>
              </a:ext>
            </a:extLst>
          </p:cNvPr>
          <p:cNvSpPr txBox="1"/>
          <p:nvPr/>
        </p:nvSpPr>
        <p:spPr>
          <a:xfrm>
            <a:off x="4872798" y="1271089"/>
            <a:ext cx="1465466" cy="369332"/>
          </a:xfrm>
          <a:prstGeom prst="rect">
            <a:avLst/>
          </a:prstGeom>
          <a:noFill/>
        </p:spPr>
        <p:txBody>
          <a:bodyPr wrap="none" rtlCol="0">
            <a:spAutoFit/>
          </a:bodyPr>
          <a:lstStyle/>
          <a:p>
            <a:r>
              <a:rPr lang="es-AR" b="1" dirty="0">
                <a:solidFill>
                  <a:schemeClr val="accent1">
                    <a:lumMod val="75000"/>
                  </a:schemeClr>
                </a:solidFill>
              </a:rPr>
              <a:t>N_clusters: </a:t>
            </a:r>
            <a:r>
              <a:rPr lang="es-AR" dirty="0">
                <a:solidFill>
                  <a:schemeClr val="accent1">
                    <a:lumMod val="75000"/>
                  </a:schemeClr>
                </a:solidFill>
              </a:rPr>
              <a:t>4</a:t>
            </a:r>
          </a:p>
        </p:txBody>
      </p:sp>
      <p:pic>
        <p:nvPicPr>
          <p:cNvPr id="7" name="Marcador de contenido 6">
            <a:extLst>
              <a:ext uri="{FF2B5EF4-FFF2-40B4-BE49-F238E27FC236}">
                <a16:creationId xmlns:a16="http://schemas.microsoft.com/office/drawing/2014/main" id="{296CFE86-6A3B-B51B-9673-DBCB10009B19}"/>
              </a:ext>
            </a:extLst>
          </p:cNvPr>
          <p:cNvPicPr>
            <a:picLocks noGrp="1" noChangeAspect="1"/>
          </p:cNvPicPr>
          <p:nvPr>
            <p:ph idx="1"/>
          </p:nvPr>
        </p:nvPicPr>
        <p:blipFill>
          <a:blip r:embed="rId2"/>
          <a:stretch>
            <a:fillRect/>
          </a:stretch>
        </p:blipFill>
        <p:spPr>
          <a:xfrm>
            <a:off x="843992" y="2489790"/>
            <a:ext cx="3839237" cy="3517064"/>
          </a:xfrm>
        </p:spPr>
      </p:pic>
      <p:pic>
        <p:nvPicPr>
          <p:cNvPr id="10" name="Imagen 9">
            <a:extLst>
              <a:ext uri="{FF2B5EF4-FFF2-40B4-BE49-F238E27FC236}">
                <a16:creationId xmlns:a16="http://schemas.microsoft.com/office/drawing/2014/main" id="{D1D6689F-E5E2-92A0-493C-E2489FDA1BA6}"/>
              </a:ext>
            </a:extLst>
          </p:cNvPr>
          <p:cNvPicPr>
            <a:picLocks noChangeAspect="1"/>
          </p:cNvPicPr>
          <p:nvPr/>
        </p:nvPicPr>
        <p:blipFill>
          <a:blip r:embed="rId3"/>
          <a:stretch>
            <a:fillRect/>
          </a:stretch>
        </p:blipFill>
        <p:spPr>
          <a:xfrm>
            <a:off x="6566225" y="2387600"/>
            <a:ext cx="4593554" cy="3721445"/>
          </a:xfrm>
          <a:prstGeom prst="rect">
            <a:avLst/>
          </a:prstGeom>
        </p:spPr>
      </p:pic>
    </p:spTree>
    <p:extLst>
      <p:ext uri="{BB962C8B-B14F-4D97-AF65-F5344CB8AC3E}">
        <p14:creationId xmlns:p14="http://schemas.microsoft.com/office/powerpoint/2010/main" val="839437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FF12E86-45F5-B574-BF37-ABB75D630098}"/>
              </a:ext>
            </a:extLst>
          </p:cNvPr>
          <p:cNvSpPr>
            <a:spLocks noGrp="1"/>
          </p:cNvSpPr>
          <p:nvPr>
            <p:ph idx="1"/>
          </p:nvPr>
        </p:nvSpPr>
        <p:spPr>
          <a:xfrm>
            <a:off x="838200" y="321733"/>
            <a:ext cx="10515600" cy="5855230"/>
          </a:xfrm>
        </p:spPr>
        <p:txBody>
          <a:bodyPr>
            <a:normAutofit/>
          </a:bodyPr>
          <a:lstStyle/>
          <a:p>
            <a:pPr marL="0" indent="0">
              <a:buNone/>
            </a:pPr>
            <a:endParaRPr lang="es-ES" sz="2000" dirty="0">
              <a:solidFill>
                <a:srgbClr val="000000"/>
              </a:solidFill>
              <a:latin typeface="Arial" panose="020B0604020202020204" pitchFamily="34" charset="0"/>
            </a:endParaRPr>
          </a:p>
          <a:p>
            <a:pPr marL="0" indent="0">
              <a:buNone/>
            </a:pPr>
            <a:r>
              <a:rPr lang="es-ES" sz="2000" b="1" dirty="0">
                <a:solidFill>
                  <a:schemeClr val="tx1"/>
                </a:solidFill>
                <a:latin typeface="Consolas" panose="020B0609020204030204" pitchFamily="49" charset="0"/>
              </a:rPr>
              <a:t>Desafío 16:</a:t>
            </a:r>
          </a:p>
          <a:p>
            <a:r>
              <a:rPr lang="es-ES" sz="2000" b="0" i="0" u="none" strike="noStrike" dirty="0">
                <a:solidFill>
                  <a:schemeClr val="tx1">
                    <a:lumMod val="50000"/>
                    <a:lumOff val="50000"/>
                  </a:schemeClr>
                </a:solidFill>
                <a:effectLst/>
                <a:latin typeface="Consolas" panose="020B0609020204030204" pitchFamily="49" charset="0"/>
              </a:rPr>
              <a:t>¿Que pensás de la siguiente afirmación respecto a los subsidios  al transporte? "Me parece que las empresas de colectivos ya  están ganando más que suficiente, solamente hay que  controlarlas más de cerca para que no te estafen. Aunque  también entiendo que si las empresas no ganan  dinero simplemente no van a poder seguir funcionando.“</a:t>
            </a:r>
          </a:p>
          <a:p>
            <a:pPr marL="45720" indent="0">
              <a:buNone/>
            </a:pPr>
            <a:endParaRPr lang="es-ES" sz="2000" dirty="0">
              <a:solidFill>
                <a:schemeClr val="tx1">
                  <a:lumMod val="50000"/>
                  <a:lumOff val="50000"/>
                </a:schemeClr>
              </a:solidFill>
              <a:latin typeface="Consolas" panose="020B0609020204030204" pitchFamily="49" charset="0"/>
            </a:endParaRPr>
          </a:p>
          <a:p>
            <a:pPr marL="0" indent="0">
              <a:buNone/>
            </a:pPr>
            <a:r>
              <a:rPr lang="es-ES" sz="2000" b="1" dirty="0">
                <a:solidFill>
                  <a:schemeClr val="tx1"/>
                </a:solidFill>
                <a:latin typeface="Consolas" panose="020B0609020204030204" pitchFamily="49" charset="0"/>
              </a:rPr>
              <a:t>Desafío 17:</a:t>
            </a:r>
          </a:p>
          <a:p>
            <a:r>
              <a:rPr lang="es-ES" sz="2000" b="0" i="0" u="none" strike="noStrike" dirty="0">
                <a:solidFill>
                  <a:schemeClr val="tx1">
                    <a:lumMod val="50000"/>
                    <a:lumOff val="50000"/>
                  </a:schemeClr>
                </a:solidFill>
                <a:effectLst/>
                <a:latin typeface="Consolas" panose="020B0609020204030204" pitchFamily="49" charset="0"/>
              </a:rPr>
              <a:t>Estaría buenísimo que en 2023 la experiencia UdeSA tuviera...</a:t>
            </a:r>
          </a:p>
          <a:p>
            <a:pPr marL="45720" indent="0">
              <a:buNone/>
            </a:pPr>
            <a:endParaRPr lang="es-ES" sz="2000" dirty="0">
              <a:solidFill>
                <a:schemeClr val="tx1">
                  <a:lumMod val="50000"/>
                  <a:lumOff val="50000"/>
                </a:schemeClr>
              </a:solidFill>
              <a:latin typeface="Consolas" panose="020B0609020204030204" pitchFamily="49" charset="0"/>
            </a:endParaRPr>
          </a:p>
          <a:p>
            <a:pPr marL="0" indent="0">
              <a:buNone/>
            </a:pPr>
            <a:r>
              <a:rPr lang="es-ES" sz="2000" b="1" dirty="0">
                <a:solidFill>
                  <a:schemeClr val="tx1"/>
                </a:solidFill>
                <a:latin typeface="Consolas" panose="020B0609020204030204" pitchFamily="49" charset="0"/>
              </a:rPr>
              <a:t>Desafío 18:</a:t>
            </a:r>
          </a:p>
          <a:p>
            <a:r>
              <a:rPr lang="es-ES" sz="2000" b="0" i="0" u="none" strike="noStrike" dirty="0">
                <a:solidFill>
                  <a:schemeClr val="tx1">
                    <a:lumMod val="50000"/>
                    <a:lumOff val="50000"/>
                  </a:schemeClr>
                </a:solidFill>
                <a:effectLst/>
                <a:latin typeface="Consolas" panose="020B0609020204030204" pitchFamily="49" charset="0"/>
              </a:rPr>
              <a:t>Lo que menos me gusta de mi experiencia UdeSA es...</a:t>
            </a:r>
            <a:endParaRPr lang="es-ES" sz="2000" b="0" i="0" u="sng" strike="noStrike" dirty="0">
              <a:solidFill>
                <a:schemeClr val="tx1">
                  <a:lumMod val="50000"/>
                  <a:lumOff val="50000"/>
                </a:schemeClr>
              </a:solidFill>
              <a:effectLst/>
              <a:latin typeface="Consolas" panose="020B0609020204030204" pitchFamily="49" charset="0"/>
            </a:endParaRPr>
          </a:p>
          <a:p>
            <a:pPr marL="45720" indent="0">
              <a:buNone/>
            </a:pPr>
            <a:endParaRPr lang="es-ES" sz="2000" dirty="0">
              <a:solidFill>
                <a:srgbClr val="000000"/>
              </a:solidFill>
              <a:latin typeface="Arial" panose="020B0604020202020204" pitchFamily="34" charset="0"/>
            </a:endParaRPr>
          </a:p>
          <a:p>
            <a:endParaRPr lang="es-ES" sz="2400" dirty="0">
              <a:solidFill>
                <a:srgbClr val="000000"/>
              </a:solidFill>
              <a:latin typeface="Arial" panose="020B0604020202020204" pitchFamily="34" charset="0"/>
            </a:endParaRPr>
          </a:p>
          <a:p>
            <a:endParaRPr lang="es-ES" sz="2000" dirty="0">
              <a:solidFill>
                <a:srgbClr val="777777"/>
              </a:solidFill>
              <a:latin typeface="Consolas" panose="020B0609020204030204" pitchFamily="49" charset="0"/>
            </a:endParaRPr>
          </a:p>
          <a:p>
            <a:pPr marL="0" indent="0">
              <a:buNone/>
            </a:pPr>
            <a:endParaRPr lang="es-AR" dirty="0"/>
          </a:p>
        </p:txBody>
      </p:sp>
    </p:spTree>
    <p:extLst>
      <p:ext uri="{BB962C8B-B14F-4D97-AF65-F5344CB8AC3E}">
        <p14:creationId xmlns:p14="http://schemas.microsoft.com/office/powerpoint/2010/main" val="21308540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1</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dirty="0">
                <a:solidFill>
                  <a:schemeClr val="accent1">
                    <a:lumMod val="75000"/>
                  </a:schemeClr>
                </a:solidFill>
              </a:rPr>
              <a:t>CFK</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12</a:t>
            </a:r>
          </a:p>
          <a:p>
            <a:pPr marL="45720" indent="0">
              <a:buNone/>
            </a:pPr>
            <a:r>
              <a:rPr lang="es-AR" b="1" dirty="0">
                <a:solidFill>
                  <a:schemeClr val="accent1">
                    <a:lumMod val="75000"/>
                  </a:schemeClr>
                </a:solidFill>
              </a:rPr>
              <a:t>Silhouette: </a:t>
            </a:r>
            <a:r>
              <a:rPr lang="es-AR" dirty="0">
                <a:solidFill>
                  <a:schemeClr val="accent1">
                    <a:lumMod val="75000"/>
                  </a:schemeClr>
                </a:solidFill>
              </a:rPr>
              <a:t>0.44</a:t>
            </a:r>
          </a:p>
          <a:p>
            <a:pPr marL="45720" indent="0">
              <a:buNone/>
            </a:pPr>
            <a:endParaRPr lang="es-AR" dirty="0"/>
          </a:p>
        </p:txBody>
      </p:sp>
    </p:spTree>
    <p:extLst>
      <p:ext uri="{BB962C8B-B14F-4D97-AF65-F5344CB8AC3E}">
        <p14:creationId xmlns:p14="http://schemas.microsoft.com/office/powerpoint/2010/main" val="17601719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1</a:t>
            </a:r>
          </a:p>
        </p:txBody>
      </p:sp>
      <p:pic>
        <p:nvPicPr>
          <p:cNvPr id="4" name="Imagen 3">
            <a:extLst>
              <a:ext uri="{FF2B5EF4-FFF2-40B4-BE49-F238E27FC236}">
                <a16:creationId xmlns:a16="http://schemas.microsoft.com/office/drawing/2014/main" id="{89920B02-2768-95C0-4DC8-56E62C48EDAE}"/>
              </a:ext>
            </a:extLst>
          </p:cNvPr>
          <p:cNvPicPr>
            <a:picLocks noChangeAspect="1"/>
          </p:cNvPicPr>
          <p:nvPr/>
        </p:nvPicPr>
        <p:blipFill>
          <a:blip r:embed="rId2"/>
          <a:stretch>
            <a:fillRect/>
          </a:stretch>
        </p:blipFill>
        <p:spPr>
          <a:xfrm>
            <a:off x="369202" y="2389293"/>
            <a:ext cx="11423116" cy="2926081"/>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0D22AF85-F406-FE94-1F17-CCAD0CA33041}"/>
                  </a:ext>
                </a:extLst>
              </p14:cNvPr>
              <p14:cNvContentPartPr/>
              <p14:nvPr/>
            </p14:nvContentPartPr>
            <p14:xfrm>
              <a:off x="626053" y="2420880"/>
              <a:ext cx="2022840" cy="27000"/>
            </p14:xfrm>
          </p:contentPart>
        </mc:Choice>
        <mc:Fallback xmlns="">
          <p:pic>
            <p:nvPicPr>
              <p:cNvPr id="5" name="Entrada de lápiz 4">
                <a:extLst>
                  <a:ext uri="{FF2B5EF4-FFF2-40B4-BE49-F238E27FC236}">
                    <a16:creationId xmlns:a16="http://schemas.microsoft.com/office/drawing/2014/main" id="{0D22AF85-F406-FE94-1F17-CCAD0CA33041}"/>
                  </a:ext>
                </a:extLst>
              </p:cNvPr>
              <p:cNvPicPr/>
              <p:nvPr/>
            </p:nvPicPr>
            <p:blipFill>
              <a:blip r:embed="rId4"/>
              <a:stretch>
                <a:fillRect/>
              </a:stretch>
            </p:blipFill>
            <p:spPr>
              <a:xfrm>
                <a:off x="572413" y="2312880"/>
                <a:ext cx="213048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7B083631-0B13-1837-F0FD-3900B27AE01B}"/>
                  </a:ext>
                </a:extLst>
              </p14:cNvPr>
              <p14:cNvContentPartPr/>
              <p14:nvPr/>
            </p14:nvContentPartPr>
            <p14:xfrm>
              <a:off x="617773" y="2810760"/>
              <a:ext cx="2149200" cy="27000"/>
            </p14:xfrm>
          </p:contentPart>
        </mc:Choice>
        <mc:Fallback xmlns="">
          <p:pic>
            <p:nvPicPr>
              <p:cNvPr id="6" name="Entrada de lápiz 5">
                <a:extLst>
                  <a:ext uri="{FF2B5EF4-FFF2-40B4-BE49-F238E27FC236}">
                    <a16:creationId xmlns:a16="http://schemas.microsoft.com/office/drawing/2014/main" id="{7B083631-0B13-1837-F0FD-3900B27AE01B}"/>
                  </a:ext>
                </a:extLst>
              </p:cNvPr>
              <p:cNvPicPr/>
              <p:nvPr/>
            </p:nvPicPr>
            <p:blipFill>
              <a:blip r:embed="rId6"/>
              <a:stretch>
                <a:fillRect/>
              </a:stretch>
            </p:blipFill>
            <p:spPr>
              <a:xfrm>
                <a:off x="564133" y="2702760"/>
                <a:ext cx="225684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Entrada de lápiz 6">
                <a:extLst>
                  <a:ext uri="{FF2B5EF4-FFF2-40B4-BE49-F238E27FC236}">
                    <a16:creationId xmlns:a16="http://schemas.microsoft.com/office/drawing/2014/main" id="{82210F4B-BEA5-4E51-9459-AA7521575D73}"/>
                  </a:ext>
                </a:extLst>
              </p14:cNvPr>
              <p14:cNvContentPartPr/>
              <p14:nvPr/>
            </p14:nvContentPartPr>
            <p14:xfrm>
              <a:off x="617773" y="3301080"/>
              <a:ext cx="1261080" cy="35640"/>
            </p14:xfrm>
          </p:contentPart>
        </mc:Choice>
        <mc:Fallback xmlns="">
          <p:pic>
            <p:nvPicPr>
              <p:cNvPr id="7" name="Entrada de lápiz 6">
                <a:extLst>
                  <a:ext uri="{FF2B5EF4-FFF2-40B4-BE49-F238E27FC236}">
                    <a16:creationId xmlns:a16="http://schemas.microsoft.com/office/drawing/2014/main" id="{82210F4B-BEA5-4E51-9459-AA7521575D73}"/>
                  </a:ext>
                </a:extLst>
              </p:cNvPr>
              <p:cNvPicPr/>
              <p:nvPr/>
            </p:nvPicPr>
            <p:blipFill>
              <a:blip r:embed="rId8"/>
              <a:stretch>
                <a:fillRect/>
              </a:stretch>
            </p:blipFill>
            <p:spPr>
              <a:xfrm>
                <a:off x="564133" y="3193440"/>
                <a:ext cx="136872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A2E9AA46-5CB8-A930-1A33-CBC2594444A8}"/>
                  </a:ext>
                </a:extLst>
              </p14:cNvPr>
              <p14:cNvContentPartPr/>
              <p14:nvPr/>
            </p14:nvContentPartPr>
            <p14:xfrm>
              <a:off x="2353333" y="3801120"/>
              <a:ext cx="1167840" cy="18000"/>
            </p14:xfrm>
          </p:contentPart>
        </mc:Choice>
        <mc:Fallback xmlns="">
          <p:pic>
            <p:nvPicPr>
              <p:cNvPr id="12" name="Entrada de lápiz 11">
                <a:extLst>
                  <a:ext uri="{FF2B5EF4-FFF2-40B4-BE49-F238E27FC236}">
                    <a16:creationId xmlns:a16="http://schemas.microsoft.com/office/drawing/2014/main" id="{A2E9AA46-5CB8-A930-1A33-CBC2594444A8}"/>
                  </a:ext>
                </a:extLst>
              </p:cNvPr>
              <p:cNvPicPr/>
              <p:nvPr/>
            </p:nvPicPr>
            <p:blipFill>
              <a:blip r:embed="rId10"/>
              <a:stretch>
                <a:fillRect/>
              </a:stretch>
            </p:blipFill>
            <p:spPr>
              <a:xfrm>
                <a:off x="2299693" y="3693480"/>
                <a:ext cx="127548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Entrada de lápiz 12">
                <a:extLst>
                  <a:ext uri="{FF2B5EF4-FFF2-40B4-BE49-F238E27FC236}">
                    <a16:creationId xmlns:a16="http://schemas.microsoft.com/office/drawing/2014/main" id="{C1087E47-1839-FAD4-7FD5-57573519241F}"/>
                  </a:ext>
                </a:extLst>
              </p14:cNvPr>
              <p14:cNvContentPartPr/>
              <p14:nvPr/>
            </p14:nvContentPartPr>
            <p14:xfrm>
              <a:off x="651613" y="4173720"/>
              <a:ext cx="1210680" cy="17640"/>
            </p14:xfrm>
          </p:contentPart>
        </mc:Choice>
        <mc:Fallback xmlns="">
          <p:pic>
            <p:nvPicPr>
              <p:cNvPr id="13" name="Entrada de lápiz 12">
                <a:extLst>
                  <a:ext uri="{FF2B5EF4-FFF2-40B4-BE49-F238E27FC236}">
                    <a16:creationId xmlns:a16="http://schemas.microsoft.com/office/drawing/2014/main" id="{C1087E47-1839-FAD4-7FD5-57573519241F}"/>
                  </a:ext>
                </a:extLst>
              </p:cNvPr>
              <p:cNvPicPr/>
              <p:nvPr/>
            </p:nvPicPr>
            <p:blipFill>
              <a:blip r:embed="rId12"/>
              <a:stretch>
                <a:fillRect/>
              </a:stretch>
            </p:blipFill>
            <p:spPr>
              <a:xfrm>
                <a:off x="597973" y="4066080"/>
                <a:ext cx="131832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Entrada de lápiz 13">
                <a:extLst>
                  <a:ext uri="{FF2B5EF4-FFF2-40B4-BE49-F238E27FC236}">
                    <a16:creationId xmlns:a16="http://schemas.microsoft.com/office/drawing/2014/main" id="{D121CA6D-856E-21F5-5C11-F73E8CDDAD4D}"/>
                  </a:ext>
                </a:extLst>
              </p14:cNvPr>
              <p14:cNvContentPartPr/>
              <p14:nvPr/>
            </p14:nvContentPartPr>
            <p14:xfrm>
              <a:off x="617773" y="4690320"/>
              <a:ext cx="2082240" cy="9000"/>
            </p14:xfrm>
          </p:contentPart>
        </mc:Choice>
        <mc:Fallback xmlns="">
          <p:pic>
            <p:nvPicPr>
              <p:cNvPr id="14" name="Entrada de lápiz 13">
                <a:extLst>
                  <a:ext uri="{FF2B5EF4-FFF2-40B4-BE49-F238E27FC236}">
                    <a16:creationId xmlns:a16="http://schemas.microsoft.com/office/drawing/2014/main" id="{D121CA6D-856E-21F5-5C11-F73E8CDDAD4D}"/>
                  </a:ext>
                </a:extLst>
              </p:cNvPr>
              <p:cNvPicPr/>
              <p:nvPr/>
            </p:nvPicPr>
            <p:blipFill>
              <a:blip r:embed="rId14"/>
              <a:stretch>
                <a:fillRect/>
              </a:stretch>
            </p:blipFill>
            <p:spPr>
              <a:xfrm>
                <a:off x="564133" y="4582320"/>
                <a:ext cx="218988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Entrada de lápiz 14">
                <a:extLst>
                  <a:ext uri="{FF2B5EF4-FFF2-40B4-BE49-F238E27FC236}">
                    <a16:creationId xmlns:a16="http://schemas.microsoft.com/office/drawing/2014/main" id="{435C06A5-1AC4-5AF6-2D8D-30D55C748B32}"/>
                  </a:ext>
                </a:extLst>
              </p14:cNvPr>
              <p14:cNvContentPartPr/>
              <p14:nvPr/>
            </p14:nvContentPartPr>
            <p14:xfrm>
              <a:off x="626053" y="4831800"/>
              <a:ext cx="2065680" cy="45000"/>
            </p14:xfrm>
          </p:contentPart>
        </mc:Choice>
        <mc:Fallback xmlns="">
          <p:pic>
            <p:nvPicPr>
              <p:cNvPr id="15" name="Entrada de lápiz 14">
                <a:extLst>
                  <a:ext uri="{FF2B5EF4-FFF2-40B4-BE49-F238E27FC236}">
                    <a16:creationId xmlns:a16="http://schemas.microsoft.com/office/drawing/2014/main" id="{435C06A5-1AC4-5AF6-2D8D-30D55C748B32}"/>
                  </a:ext>
                </a:extLst>
              </p:cNvPr>
              <p:cNvPicPr/>
              <p:nvPr/>
            </p:nvPicPr>
            <p:blipFill>
              <a:blip r:embed="rId16"/>
              <a:stretch>
                <a:fillRect/>
              </a:stretch>
            </p:blipFill>
            <p:spPr>
              <a:xfrm>
                <a:off x="572413" y="4724160"/>
                <a:ext cx="2173320" cy="260640"/>
              </a:xfrm>
              <a:prstGeom prst="rect">
                <a:avLst/>
              </a:prstGeom>
            </p:spPr>
          </p:pic>
        </mc:Fallback>
      </mc:AlternateContent>
    </p:spTree>
    <p:extLst>
      <p:ext uri="{BB962C8B-B14F-4D97-AF65-F5344CB8AC3E}">
        <p14:creationId xmlns:p14="http://schemas.microsoft.com/office/powerpoint/2010/main" val="40593471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1</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pic>
        <p:nvPicPr>
          <p:cNvPr id="4" name="Imagen 3">
            <a:extLst>
              <a:ext uri="{FF2B5EF4-FFF2-40B4-BE49-F238E27FC236}">
                <a16:creationId xmlns:a16="http://schemas.microsoft.com/office/drawing/2014/main" id="{5404752B-70D4-397A-4597-A31C30DE4F9A}"/>
              </a:ext>
            </a:extLst>
          </p:cNvPr>
          <p:cNvPicPr>
            <a:picLocks noChangeAspect="1"/>
          </p:cNvPicPr>
          <p:nvPr/>
        </p:nvPicPr>
        <p:blipFill>
          <a:blip r:embed="rId8"/>
          <a:stretch>
            <a:fillRect/>
          </a:stretch>
        </p:blipFill>
        <p:spPr>
          <a:xfrm>
            <a:off x="2012962" y="1929840"/>
            <a:ext cx="7191548" cy="4440480"/>
          </a:xfrm>
          <a:prstGeom prst="rect">
            <a:avLst/>
          </a:prstGeom>
        </p:spPr>
      </p:pic>
    </p:spTree>
    <p:extLst>
      <p:ext uri="{BB962C8B-B14F-4D97-AF65-F5344CB8AC3E}">
        <p14:creationId xmlns:p14="http://schemas.microsoft.com/office/powerpoint/2010/main" val="37927652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2</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fontScale="92500" lnSpcReduction="10000"/>
          </a:bodyPr>
          <a:lstStyle/>
          <a:p>
            <a:r>
              <a:rPr lang="es-AR" sz="3600" b="1" dirty="0">
                <a:solidFill>
                  <a:schemeClr val="accent1">
                    <a:lumMod val="75000"/>
                  </a:schemeClr>
                </a:solidFill>
              </a:rPr>
              <a:t>Tópicos:</a:t>
            </a:r>
          </a:p>
          <a:p>
            <a:r>
              <a:rPr lang="es-AR" sz="2400" dirty="0">
                <a:solidFill>
                  <a:schemeClr val="accent1">
                    <a:lumMod val="75000"/>
                  </a:schemeClr>
                </a:solidFill>
              </a:rPr>
              <a:t>Otros referentes</a:t>
            </a:r>
          </a:p>
          <a:p>
            <a:r>
              <a:rPr lang="es-AR" sz="2400" dirty="0">
                <a:solidFill>
                  <a:schemeClr val="accent1">
                    <a:lumMod val="75000"/>
                  </a:schemeClr>
                </a:solidFill>
              </a:rPr>
              <a:t>Cualidades positivas</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27</a:t>
            </a:r>
          </a:p>
          <a:p>
            <a:pPr marL="45720" indent="0">
              <a:buNone/>
            </a:pPr>
            <a:r>
              <a:rPr lang="es-AR" b="1" dirty="0">
                <a:solidFill>
                  <a:schemeClr val="accent1">
                    <a:lumMod val="75000"/>
                  </a:schemeClr>
                </a:solidFill>
              </a:rPr>
              <a:t>Silhouette: </a:t>
            </a:r>
            <a:r>
              <a:rPr lang="es-AR" dirty="0">
                <a:solidFill>
                  <a:schemeClr val="accent1">
                    <a:lumMod val="75000"/>
                  </a:schemeClr>
                </a:solidFill>
              </a:rPr>
              <a:t>0.51</a:t>
            </a:r>
          </a:p>
          <a:p>
            <a:pPr marL="45720" indent="0">
              <a:buNone/>
            </a:pPr>
            <a:endParaRPr lang="es-AR" dirty="0"/>
          </a:p>
        </p:txBody>
      </p:sp>
    </p:spTree>
    <p:extLst>
      <p:ext uri="{BB962C8B-B14F-4D97-AF65-F5344CB8AC3E}">
        <p14:creationId xmlns:p14="http://schemas.microsoft.com/office/powerpoint/2010/main" val="36018725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2</a:t>
            </a:r>
          </a:p>
        </p:txBody>
      </p:sp>
      <p:pic>
        <p:nvPicPr>
          <p:cNvPr id="8" name="Imagen 7">
            <a:extLst>
              <a:ext uri="{FF2B5EF4-FFF2-40B4-BE49-F238E27FC236}">
                <a16:creationId xmlns:a16="http://schemas.microsoft.com/office/drawing/2014/main" id="{1F9830A9-4121-4B9A-4A4A-CDBB3DE35550}"/>
              </a:ext>
            </a:extLst>
          </p:cNvPr>
          <p:cNvPicPr>
            <a:picLocks noChangeAspect="1"/>
          </p:cNvPicPr>
          <p:nvPr/>
        </p:nvPicPr>
        <p:blipFill>
          <a:blip r:embed="rId2"/>
          <a:stretch>
            <a:fillRect/>
          </a:stretch>
        </p:blipFill>
        <p:spPr>
          <a:xfrm>
            <a:off x="485532" y="2379133"/>
            <a:ext cx="11220936" cy="2920002"/>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Entrada de lápiz 8">
                <a:extLst>
                  <a:ext uri="{FF2B5EF4-FFF2-40B4-BE49-F238E27FC236}">
                    <a16:creationId xmlns:a16="http://schemas.microsoft.com/office/drawing/2014/main" id="{6ED9918E-702B-F961-25E0-5F4840B254FC}"/>
                  </a:ext>
                </a:extLst>
              </p14:cNvPr>
              <p14:cNvContentPartPr/>
              <p14:nvPr/>
            </p14:nvContentPartPr>
            <p14:xfrm>
              <a:off x="711013" y="2446080"/>
              <a:ext cx="346320" cy="10080"/>
            </p14:xfrm>
          </p:contentPart>
        </mc:Choice>
        <mc:Fallback xmlns="">
          <p:pic>
            <p:nvPicPr>
              <p:cNvPr id="9" name="Entrada de lápiz 8">
                <a:extLst>
                  <a:ext uri="{FF2B5EF4-FFF2-40B4-BE49-F238E27FC236}">
                    <a16:creationId xmlns:a16="http://schemas.microsoft.com/office/drawing/2014/main" id="{6ED9918E-702B-F961-25E0-5F4840B254FC}"/>
                  </a:ext>
                </a:extLst>
              </p:cNvPr>
              <p:cNvPicPr/>
              <p:nvPr/>
            </p:nvPicPr>
            <p:blipFill>
              <a:blip r:embed="rId4"/>
              <a:stretch>
                <a:fillRect/>
              </a:stretch>
            </p:blipFill>
            <p:spPr>
              <a:xfrm>
                <a:off x="657013" y="2338440"/>
                <a:ext cx="45396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Entrada de lápiz 9">
                <a:extLst>
                  <a:ext uri="{FF2B5EF4-FFF2-40B4-BE49-F238E27FC236}">
                    <a16:creationId xmlns:a16="http://schemas.microsoft.com/office/drawing/2014/main" id="{77ABF03C-5ED6-7121-6D68-2F3BC7BE3051}"/>
                  </a:ext>
                </a:extLst>
              </p14:cNvPr>
              <p14:cNvContentPartPr/>
              <p14:nvPr/>
            </p14:nvContentPartPr>
            <p14:xfrm>
              <a:off x="702373" y="2799960"/>
              <a:ext cx="866880" cy="27720"/>
            </p14:xfrm>
          </p:contentPart>
        </mc:Choice>
        <mc:Fallback xmlns="">
          <p:pic>
            <p:nvPicPr>
              <p:cNvPr id="10" name="Entrada de lápiz 9">
                <a:extLst>
                  <a:ext uri="{FF2B5EF4-FFF2-40B4-BE49-F238E27FC236}">
                    <a16:creationId xmlns:a16="http://schemas.microsoft.com/office/drawing/2014/main" id="{77ABF03C-5ED6-7121-6D68-2F3BC7BE3051}"/>
                  </a:ext>
                </a:extLst>
              </p:cNvPr>
              <p:cNvPicPr/>
              <p:nvPr/>
            </p:nvPicPr>
            <p:blipFill>
              <a:blip r:embed="rId6"/>
              <a:stretch>
                <a:fillRect/>
              </a:stretch>
            </p:blipFill>
            <p:spPr>
              <a:xfrm>
                <a:off x="648373" y="2692320"/>
                <a:ext cx="97452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Entrada de lápiz 10">
                <a:extLst>
                  <a:ext uri="{FF2B5EF4-FFF2-40B4-BE49-F238E27FC236}">
                    <a16:creationId xmlns:a16="http://schemas.microsoft.com/office/drawing/2014/main" id="{811D2904-1998-B1F1-D449-DE4EAAD9418E}"/>
                  </a:ext>
                </a:extLst>
              </p14:cNvPr>
              <p14:cNvContentPartPr/>
              <p14:nvPr/>
            </p14:nvContentPartPr>
            <p14:xfrm>
              <a:off x="736213" y="3131160"/>
              <a:ext cx="600840" cy="18360"/>
            </p14:xfrm>
          </p:contentPart>
        </mc:Choice>
        <mc:Fallback xmlns="">
          <p:pic>
            <p:nvPicPr>
              <p:cNvPr id="11" name="Entrada de lápiz 10">
                <a:extLst>
                  <a:ext uri="{FF2B5EF4-FFF2-40B4-BE49-F238E27FC236}">
                    <a16:creationId xmlns:a16="http://schemas.microsoft.com/office/drawing/2014/main" id="{811D2904-1998-B1F1-D449-DE4EAAD9418E}"/>
                  </a:ext>
                </a:extLst>
              </p:cNvPr>
              <p:cNvPicPr/>
              <p:nvPr/>
            </p:nvPicPr>
            <p:blipFill>
              <a:blip r:embed="rId8"/>
              <a:stretch>
                <a:fillRect/>
              </a:stretch>
            </p:blipFill>
            <p:spPr>
              <a:xfrm>
                <a:off x="682213" y="3023520"/>
                <a:ext cx="70848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Entrada de lápiz 15">
                <a:extLst>
                  <a:ext uri="{FF2B5EF4-FFF2-40B4-BE49-F238E27FC236}">
                    <a16:creationId xmlns:a16="http://schemas.microsoft.com/office/drawing/2014/main" id="{1411469D-B1F7-8712-A3D1-2CF38F0DA868}"/>
                  </a:ext>
                </a:extLst>
              </p14:cNvPr>
              <p14:cNvContentPartPr/>
              <p14:nvPr/>
            </p14:nvContentPartPr>
            <p14:xfrm>
              <a:off x="4046773" y="3664680"/>
              <a:ext cx="885600" cy="9720"/>
            </p14:xfrm>
          </p:contentPart>
        </mc:Choice>
        <mc:Fallback xmlns="">
          <p:pic>
            <p:nvPicPr>
              <p:cNvPr id="16" name="Entrada de lápiz 15">
                <a:extLst>
                  <a:ext uri="{FF2B5EF4-FFF2-40B4-BE49-F238E27FC236}">
                    <a16:creationId xmlns:a16="http://schemas.microsoft.com/office/drawing/2014/main" id="{1411469D-B1F7-8712-A3D1-2CF38F0DA868}"/>
                  </a:ext>
                </a:extLst>
              </p:cNvPr>
              <p:cNvPicPr/>
              <p:nvPr/>
            </p:nvPicPr>
            <p:blipFill>
              <a:blip r:embed="rId10"/>
              <a:stretch>
                <a:fillRect/>
              </a:stretch>
            </p:blipFill>
            <p:spPr>
              <a:xfrm>
                <a:off x="3992773" y="3557040"/>
                <a:ext cx="9932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Entrada de lápiz 16">
                <a:extLst>
                  <a:ext uri="{FF2B5EF4-FFF2-40B4-BE49-F238E27FC236}">
                    <a16:creationId xmlns:a16="http://schemas.microsoft.com/office/drawing/2014/main" id="{A73EA2B5-7E63-E145-0334-83545D065B68}"/>
                  </a:ext>
                </a:extLst>
              </p14:cNvPr>
              <p14:cNvContentPartPr/>
              <p14:nvPr/>
            </p14:nvContentPartPr>
            <p14:xfrm>
              <a:off x="838093" y="4004160"/>
              <a:ext cx="1066320" cy="25920"/>
            </p14:xfrm>
          </p:contentPart>
        </mc:Choice>
        <mc:Fallback xmlns="">
          <p:pic>
            <p:nvPicPr>
              <p:cNvPr id="17" name="Entrada de lápiz 16">
                <a:extLst>
                  <a:ext uri="{FF2B5EF4-FFF2-40B4-BE49-F238E27FC236}">
                    <a16:creationId xmlns:a16="http://schemas.microsoft.com/office/drawing/2014/main" id="{A73EA2B5-7E63-E145-0334-83545D065B68}"/>
                  </a:ext>
                </a:extLst>
              </p:cNvPr>
              <p:cNvPicPr/>
              <p:nvPr/>
            </p:nvPicPr>
            <p:blipFill>
              <a:blip r:embed="rId12"/>
              <a:stretch>
                <a:fillRect/>
              </a:stretch>
            </p:blipFill>
            <p:spPr>
              <a:xfrm>
                <a:off x="784093" y="3896520"/>
                <a:ext cx="11739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Entrada de lápiz 17">
                <a:extLst>
                  <a:ext uri="{FF2B5EF4-FFF2-40B4-BE49-F238E27FC236}">
                    <a16:creationId xmlns:a16="http://schemas.microsoft.com/office/drawing/2014/main" id="{1EB56AC5-4FDE-C61C-9760-22F2F78FF0CA}"/>
                  </a:ext>
                </a:extLst>
              </p14:cNvPr>
              <p14:cNvContentPartPr/>
              <p14:nvPr/>
            </p14:nvContentPartPr>
            <p14:xfrm>
              <a:off x="5088253" y="4334640"/>
              <a:ext cx="862920" cy="17640"/>
            </p14:xfrm>
          </p:contentPart>
        </mc:Choice>
        <mc:Fallback xmlns="">
          <p:pic>
            <p:nvPicPr>
              <p:cNvPr id="18" name="Entrada de lápiz 17">
                <a:extLst>
                  <a:ext uri="{FF2B5EF4-FFF2-40B4-BE49-F238E27FC236}">
                    <a16:creationId xmlns:a16="http://schemas.microsoft.com/office/drawing/2014/main" id="{1EB56AC5-4FDE-C61C-9760-22F2F78FF0CA}"/>
                  </a:ext>
                </a:extLst>
              </p:cNvPr>
              <p:cNvPicPr/>
              <p:nvPr/>
            </p:nvPicPr>
            <p:blipFill>
              <a:blip r:embed="rId14"/>
              <a:stretch>
                <a:fillRect/>
              </a:stretch>
            </p:blipFill>
            <p:spPr>
              <a:xfrm>
                <a:off x="5034253" y="4226640"/>
                <a:ext cx="9705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Entrada de lápiz 18">
                <a:extLst>
                  <a:ext uri="{FF2B5EF4-FFF2-40B4-BE49-F238E27FC236}">
                    <a16:creationId xmlns:a16="http://schemas.microsoft.com/office/drawing/2014/main" id="{306791F3-50E8-A40B-1EBF-D874F127C777}"/>
                  </a:ext>
                </a:extLst>
              </p14:cNvPr>
              <p14:cNvContentPartPr/>
              <p14:nvPr/>
            </p14:nvContentPartPr>
            <p14:xfrm>
              <a:off x="711013" y="5053920"/>
              <a:ext cx="880200" cy="10080"/>
            </p14:xfrm>
          </p:contentPart>
        </mc:Choice>
        <mc:Fallback xmlns="">
          <p:pic>
            <p:nvPicPr>
              <p:cNvPr id="19" name="Entrada de lápiz 18">
                <a:extLst>
                  <a:ext uri="{FF2B5EF4-FFF2-40B4-BE49-F238E27FC236}">
                    <a16:creationId xmlns:a16="http://schemas.microsoft.com/office/drawing/2014/main" id="{306791F3-50E8-A40B-1EBF-D874F127C777}"/>
                  </a:ext>
                </a:extLst>
              </p:cNvPr>
              <p:cNvPicPr/>
              <p:nvPr/>
            </p:nvPicPr>
            <p:blipFill>
              <a:blip r:embed="rId16"/>
              <a:stretch>
                <a:fillRect/>
              </a:stretch>
            </p:blipFill>
            <p:spPr>
              <a:xfrm>
                <a:off x="657013" y="4945920"/>
                <a:ext cx="98784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3" name="Entrada de lápiz 2">
                <a:extLst>
                  <a:ext uri="{FF2B5EF4-FFF2-40B4-BE49-F238E27FC236}">
                    <a16:creationId xmlns:a16="http://schemas.microsoft.com/office/drawing/2014/main" id="{5E6D20E6-84B9-DFA4-7C90-9D7A633D8470}"/>
                  </a:ext>
                </a:extLst>
              </p14:cNvPr>
              <p14:cNvContentPartPr/>
              <p14:nvPr/>
            </p14:nvContentPartPr>
            <p14:xfrm>
              <a:off x="2395813" y="2456880"/>
              <a:ext cx="1355760" cy="32400"/>
            </p14:xfrm>
          </p:contentPart>
        </mc:Choice>
        <mc:Fallback>
          <p:pic>
            <p:nvPicPr>
              <p:cNvPr id="3" name="Entrada de lápiz 2">
                <a:extLst>
                  <a:ext uri="{FF2B5EF4-FFF2-40B4-BE49-F238E27FC236}">
                    <a16:creationId xmlns:a16="http://schemas.microsoft.com/office/drawing/2014/main" id="{5E6D20E6-84B9-DFA4-7C90-9D7A633D8470}"/>
                  </a:ext>
                </a:extLst>
              </p:cNvPr>
              <p:cNvPicPr/>
              <p:nvPr/>
            </p:nvPicPr>
            <p:blipFill>
              <a:blip r:embed="rId18"/>
              <a:stretch>
                <a:fillRect/>
              </a:stretch>
            </p:blipFill>
            <p:spPr>
              <a:xfrm>
                <a:off x="2341813" y="2348880"/>
                <a:ext cx="146340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4" name="Entrada de lápiz 3">
                <a:extLst>
                  <a:ext uri="{FF2B5EF4-FFF2-40B4-BE49-F238E27FC236}">
                    <a16:creationId xmlns:a16="http://schemas.microsoft.com/office/drawing/2014/main" id="{7724C190-8D55-FB39-FEB6-93F2E3349954}"/>
                  </a:ext>
                </a:extLst>
              </p14:cNvPr>
              <p14:cNvContentPartPr/>
              <p14:nvPr/>
            </p14:nvContentPartPr>
            <p14:xfrm>
              <a:off x="5706013" y="2480280"/>
              <a:ext cx="287280" cy="10800"/>
            </p14:xfrm>
          </p:contentPart>
        </mc:Choice>
        <mc:Fallback>
          <p:pic>
            <p:nvPicPr>
              <p:cNvPr id="4" name="Entrada de lápiz 3">
                <a:extLst>
                  <a:ext uri="{FF2B5EF4-FFF2-40B4-BE49-F238E27FC236}">
                    <a16:creationId xmlns:a16="http://schemas.microsoft.com/office/drawing/2014/main" id="{7724C190-8D55-FB39-FEB6-93F2E3349954}"/>
                  </a:ext>
                </a:extLst>
              </p:cNvPr>
              <p:cNvPicPr/>
              <p:nvPr/>
            </p:nvPicPr>
            <p:blipFill>
              <a:blip r:embed="rId20"/>
              <a:stretch>
                <a:fillRect/>
              </a:stretch>
            </p:blipFill>
            <p:spPr>
              <a:xfrm>
                <a:off x="5652373" y="2372640"/>
                <a:ext cx="39492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5" name="Entrada de lápiz 4">
                <a:extLst>
                  <a:ext uri="{FF2B5EF4-FFF2-40B4-BE49-F238E27FC236}">
                    <a16:creationId xmlns:a16="http://schemas.microsoft.com/office/drawing/2014/main" id="{023D619E-CB8C-F35F-A0BC-EDE2D6689A68}"/>
                  </a:ext>
                </a:extLst>
              </p14:cNvPr>
              <p14:cNvContentPartPr/>
              <p14:nvPr/>
            </p14:nvContentPartPr>
            <p14:xfrm>
              <a:off x="7323493" y="2480280"/>
              <a:ext cx="422640" cy="360"/>
            </p14:xfrm>
          </p:contentPart>
        </mc:Choice>
        <mc:Fallback>
          <p:pic>
            <p:nvPicPr>
              <p:cNvPr id="5" name="Entrada de lápiz 4">
                <a:extLst>
                  <a:ext uri="{FF2B5EF4-FFF2-40B4-BE49-F238E27FC236}">
                    <a16:creationId xmlns:a16="http://schemas.microsoft.com/office/drawing/2014/main" id="{023D619E-CB8C-F35F-A0BC-EDE2D6689A68}"/>
                  </a:ext>
                </a:extLst>
              </p:cNvPr>
              <p:cNvPicPr/>
              <p:nvPr/>
            </p:nvPicPr>
            <p:blipFill>
              <a:blip r:embed="rId22"/>
              <a:stretch>
                <a:fillRect/>
              </a:stretch>
            </p:blipFill>
            <p:spPr>
              <a:xfrm>
                <a:off x="7269493" y="2372640"/>
                <a:ext cx="53028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6" name="Entrada de lápiz 5">
                <a:extLst>
                  <a:ext uri="{FF2B5EF4-FFF2-40B4-BE49-F238E27FC236}">
                    <a16:creationId xmlns:a16="http://schemas.microsoft.com/office/drawing/2014/main" id="{AD015ABB-F014-17D8-F6DD-0F890EC7AF0E}"/>
                  </a:ext>
                </a:extLst>
              </p14:cNvPr>
              <p14:cNvContentPartPr/>
              <p14:nvPr/>
            </p14:nvContentPartPr>
            <p14:xfrm>
              <a:off x="5003293" y="2801760"/>
              <a:ext cx="2657160" cy="43200"/>
            </p14:xfrm>
          </p:contentPart>
        </mc:Choice>
        <mc:Fallback>
          <p:pic>
            <p:nvPicPr>
              <p:cNvPr id="6" name="Entrada de lápiz 5">
                <a:extLst>
                  <a:ext uri="{FF2B5EF4-FFF2-40B4-BE49-F238E27FC236}">
                    <a16:creationId xmlns:a16="http://schemas.microsoft.com/office/drawing/2014/main" id="{AD015ABB-F014-17D8-F6DD-0F890EC7AF0E}"/>
                  </a:ext>
                </a:extLst>
              </p:cNvPr>
              <p:cNvPicPr/>
              <p:nvPr/>
            </p:nvPicPr>
            <p:blipFill>
              <a:blip r:embed="rId24"/>
              <a:stretch>
                <a:fillRect/>
              </a:stretch>
            </p:blipFill>
            <p:spPr>
              <a:xfrm>
                <a:off x="4949653" y="2694120"/>
                <a:ext cx="276480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7" name="Entrada de lápiz 6">
                <a:extLst>
                  <a:ext uri="{FF2B5EF4-FFF2-40B4-BE49-F238E27FC236}">
                    <a16:creationId xmlns:a16="http://schemas.microsoft.com/office/drawing/2014/main" id="{97727145-ADDE-77FE-4EBA-C871CEBA0055}"/>
                  </a:ext>
                </a:extLst>
              </p14:cNvPr>
              <p14:cNvContentPartPr/>
              <p14:nvPr/>
            </p14:nvContentPartPr>
            <p14:xfrm>
              <a:off x="3344053" y="3140880"/>
              <a:ext cx="439920" cy="9720"/>
            </p14:xfrm>
          </p:contentPart>
        </mc:Choice>
        <mc:Fallback>
          <p:pic>
            <p:nvPicPr>
              <p:cNvPr id="7" name="Entrada de lápiz 6">
                <a:extLst>
                  <a:ext uri="{FF2B5EF4-FFF2-40B4-BE49-F238E27FC236}">
                    <a16:creationId xmlns:a16="http://schemas.microsoft.com/office/drawing/2014/main" id="{97727145-ADDE-77FE-4EBA-C871CEBA0055}"/>
                  </a:ext>
                </a:extLst>
              </p:cNvPr>
              <p:cNvPicPr/>
              <p:nvPr/>
            </p:nvPicPr>
            <p:blipFill>
              <a:blip r:embed="rId26"/>
              <a:stretch>
                <a:fillRect/>
              </a:stretch>
            </p:blipFill>
            <p:spPr>
              <a:xfrm>
                <a:off x="3290053" y="3032880"/>
                <a:ext cx="54756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2" name="Entrada de lápiz 11">
                <a:extLst>
                  <a:ext uri="{FF2B5EF4-FFF2-40B4-BE49-F238E27FC236}">
                    <a16:creationId xmlns:a16="http://schemas.microsoft.com/office/drawing/2014/main" id="{6AA6EBF1-DED6-038E-E12B-571C81355FA0}"/>
                  </a:ext>
                </a:extLst>
              </p14:cNvPr>
              <p14:cNvContentPartPr/>
              <p14:nvPr/>
            </p14:nvContentPartPr>
            <p14:xfrm>
              <a:off x="1641973" y="3157800"/>
              <a:ext cx="737280" cy="360"/>
            </p14:xfrm>
          </p:contentPart>
        </mc:Choice>
        <mc:Fallback>
          <p:pic>
            <p:nvPicPr>
              <p:cNvPr id="12" name="Entrada de lápiz 11">
                <a:extLst>
                  <a:ext uri="{FF2B5EF4-FFF2-40B4-BE49-F238E27FC236}">
                    <a16:creationId xmlns:a16="http://schemas.microsoft.com/office/drawing/2014/main" id="{6AA6EBF1-DED6-038E-E12B-571C81355FA0}"/>
                  </a:ext>
                </a:extLst>
              </p:cNvPr>
              <p:cNvPicPr/>
              <p:nvPr/>
            </p:nvPicPr>
            <p:blipFill>
              <a:blip r:embed="rId28"/>
              <a:stretch>
                <a:fillRect/>
              </a:stretch>
            </p:blipFill>
            <p:spPr>
              <a:xfrm>
                <a:off x="1588333" y="3050160"/>
                <a:ext cx="84492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3" name="Entrada de lápiz 12">
                <a:extLst>
                  <a:ext uri="{FF2B5EF4-FFF2-40B4-BE49-F238E27FC236}">
                    <a16:creationId xmlns:a16="http://schemas.microsoft.com/office/drawing/2014/main" id="{DAEBD5C8-0827-ABFD-FFFB-DFBB745E77E8}"/>
                  </a:ext>
                </a:extLst>
              </p14:cNvPr>
              <p14:cNvContentPartPr/>
              <p14:nvPr/>
            </p14:nvContentPartPr>
            <p14:xfrm>
              <a:off x="4258453" y="3157800"/>
              <a:ext cx="397440" cy="360"/>
            </p14:xfrm>
          </p:contentPart>
        </mc:Choice>
        <mc:Fallback>
          <p:pic>
            <p:nvPicPr>
              <p:cNvPr id="13" name="Entrada de lápiz 12">
                <a:extLst>
                  <a:ext uri="{FF2B5EF4-FFF2-40B4-BE49-F238E27FC236}">
                    <a16:creationId xmlns:a16="http://schemas.microsoft.com/office/drawing/2014/main" id="{DAEBD5C8-0827-ABFD-FFFB-DFBB745E77E8}"/>
                  </a:ext>
                </a:extLst>
              </p:cNvPr>
              <p:cNvPicPr/>
              <p:nvPr/>
            </p:nvPicPr>
            <p:blipFill>
              <a:blip r:embed="rId30"/>
              <a:stretch>
                <a:fillRect/>
              </a:stretch>
            </p:blipFill>
            <p:spPr>
              <a:xfrm>
                <a:off x="4204453" y="3050160"/>
                <a:ext cx="50508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4" name="Entrada de lápiz 13">
                <a:extLst>
                  <a:ext uri="{FF2B5EF4-FFF2-40B4-BE49-F238E27FC236}">
                    <a16:creationId xmlns:a16="http://schemas.microsoft.com/office/drawing/2014/main" id="{97DAAE86-2BA2-0BCD-8498-A60A6035ACC8}"/>
                  </a:ext>
                </a:extLst>
              </p14:cNvPr>
              <p14:cNvContentPartPr/>
              <p14:nvPr/>
            </p14:nvContentPartPr>
            <p14:xfrm>
              <a:off x="5198413" y="3174720"/>
              <a:ext cx="719280" cy="9000"/>
            </p14:xfrm>
          </p:contentPart>
        </mc:Choice>
        <mc:Fallback>
          <p:pic>
            <p:nvPicPr>
              <p:cNvPr id="14" name="Entrada de lápiz 13">
                <a:extLst>
                  <a:ext uri="{FF2B5EF4-FFF2-40B4-BE49-F238E27FC236}">
                    <a16:creationId xmlns:a16="http://schemas.microsoft.com/office/drawing/2014/main" id="{97DAAE86-2BA2-0BCD-8498-A60A6035ACC8}"/>
                  </a:ext>
                </a:extLst>
              </p:cNvPr>
              <p:cNvPicPr/>
              <p:nvPr/>
            </p:nvPicPr>
            <p:blipFill>
              <a:blip r:embed="rId32"/>
              <a:stretch>
                <a:fillRect/>
              </a:stretch>
            </p:blipFill>
            <p:spPr>
              <a:xfrm>
                <a:off x="5144413" y="3066720"/>
                <a:ext cx="82692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5" name="Entrada de lápiz 14">
                <a:extLst>
                  <a:ext uri="{FF2B5EF4-FFF2-40B4-BE49-F238E27FC236}">
                    <a16:creationId xmlns:a16="http://schemas.microsoft.com/office/drawing/2014/main" id="{D97A21AE-A411-0F33-A3EE-9E1769CA76C8}"/>
                  </a:ext>
                </a:extLst>
              </p14:cNvPr>
              <p14:cNvContentPartPr/>
              <p14:nvPr/>
            </p14:nvContentPartPr>
            <p14:xfrm>
              <a:off x="6298933" y="3156720"/>
              <a:ext cx="583920" cy="18360"/>
            </p14:xfrm>
          </p:contentPart>
        </mc:Choice>
        <mc:Fallback>
          <p:pic>
            <p:nvPicPr>
              <p:cNvPr id="15" name="Entrada de lápiz 14">
                <a:extLst>
                  <a:ext uri="{FF2B5EF4-FFF2-40B4-BE49-F238E27FC236}">
                    <a16:creationId xmlns:a16="http://schemas.microsoft.com/office/drawing/2014/main" id="{D97A21AE-A411-0F33-A3EE-9E1769CA76C8}"/>
                  </a:ext>
                </a:extLst>
              </p:cNvPr>
              <p:cNvPicPr/>
              <p:nvPr/>
            </p:nvPicPr>
            <p:blipFill>
              <a:blip r:embed="rId34"/>
              <a:stretch>
                <a:fillRect/>
              </a:stretch>
            </p:blipFill>
            <p:spPr>
              <a:xfrm>
                <a:off x="6244933" y="3049080"/>
                <a:ext cx="69156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0" name="Entrada de lápiz 19">
                <a:extLst>
                  <a:ext uri="{FF2B5EF4-FFF2-40B4-BE49-F238E27FC236}">
                    <a16:creationId xmlns:a16="http://schemas.microsoft.com/office/drawing/2014/main" id="{27CB93E5-D747-EEEF-4837-FBDC07786740}"/>
                  </a:ext>
                </a:extLst>
              </p14:cNvPr>
              <p14:cNvContentPartPr/>
              <p14:nvPr/>
            </p14:nvContentPartPr>
            <p14:xfrm>
              <a:off x="7162573" y="3174720"/>
              <a:ext cx="490680" cy="360"/>
            </p14:xfrm>
          </p:contentPart>
        </mc:Choice>
        <mc:Fallback>
          <p:pic>
            <p:nvPicPr>
              <p:cNvPr id="20" name="Entrada de lápiz 19">
                <a:extLst>
                  <a:ext uri="{FF2B5EF4-FFF2-40B4-BE49-F238E27FC236}">
                    <a16:creationId xmlns:a16="http://schemas.microsoft.com/office/drawing/2014/main" id="{27CB93E5-D747-EEEF-4837-FBDC07786740}"/>
                  </a:ext>
                </a:extLst>
              </p:cNvPr>
              <p:cNvPicPr/>
              <p:nvPr/>
            </p:nvPicPr>
            <p:blipFill>
              <a:blip r:embed="rId36"/>
              <a:stretch>
                <a:fillRect/>
              </a:stretch>
            </p:blipFill>
            <p:spPr>
              <a:xfrm>
                <a:off x="7108573" y="3067080"/>
                <a:ext cx="59832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1" name="Entrada de lápiz 20">
                <a:extLst>
                  <a:ext uri="{FF2B5EF4-FFF2-40B4-BE49-F238E27FC236}">
                    <a16:creationId xmlns:a16="http://schemas.microsoft.com/office/drawing/2014/main" id="{C91807BB-562D-814C-B5EA-A874578C8907}"/>
                  </a:ext>
                </a:extLst>
              </p14:cNvPr>
              <p14:cNvContentPartPr/>
              <p14:nvPr/>
            </p14:nvContentPartPr>
            <p14:xfrm>
              <a:off x="8076973" y="3148800"/>
              <a:ext cx="557640" cy="26280"/>
            </p14:xfrm>
          </p:contentPart>
        </mc:Choice>
        <mc:Fallback>
          <p:pic>
            <p:nvPicPr>
              <p:cNvPr id="21" name="Entrada de lápiz 20">
                <a:extLst>
                  <a:ext uri="{FF2B5EF4-FFF2-40B4-BE49-F238E27FC236}">
                    <a16:creationId xmlns:a16="http://schemas.microsoft.com/office/drawing/2014/main" id="{C91807BB-562D-814C-B5EA-A874578C8907}"/>
                  </a:ext>
                </a:extLst>
              </p:cNvPr>
              <p:cNvPicPr/>
              <p:nvPr/>
            </p:nvPicPr>
            <p:blipFill>
              <a:blip r:embed="rId38"/>
              <a:stretch>
                <a:fillRect/>
              </a:stretch>
            </p:blipFill>
            <p:spPr>
              <a:xfrm>
                <a:off x="8023333" y="3041160"/>
                <a:ext cx="665280" cy="24192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2" name="Entrada de lápiz 21">
                <a:extLst>
                  <a:ext uri="{FF2B5EF4-FFF2-40B4-BE49-F238E27FC236}">
                    <a16:creationId xmlns:a16="http://schemas.microsoft.com/office/drawing/2014/main" id="{F5357257-3523-C41B-AE46-162C4B377367}"/>
                  </a:ext>
                </a:extLst>
              </p14:cNvPr>
              <p14:cNvContentPartPr/>
              <p14:nvPr/>
            </p14:nvContentPartPr>
            <p14:xfrm>
              <a:off x="2624053" y="3360840"/>
              <a:ext cx="1058040" cy="18360"/>
            </p14:xfrm>
          </p:contentPart>
        </mc:Choice>
        <mc:Fallback>
          <p:pic>
            <p:nvPicPr>
              <p:cNvPr id="22" name="Entrada de lápiz 21">
                <a:extLst>
                  <a:ext uri="{FF2B5EF4-FFF2-40B4-BE49-F238E27FC236}">
                    <a16:creationId xmlns:a16="http://schemas.microsoft.com/office/drawing/2014/main" id="{F5357257-3523-C41B-AE46-162C4B377367}"/>
                  </a:ext>
                </a:extLst>
              </p:cNvPr>
              <p:cNvPicPr/>
              <p:nvPr/>
            </p:nvPicPr>
            <p:blipFill>
              <a:blip r:embed="rId40"/>
              <a:stretch>
                <a:fillRect/>
              </a:stretch>
            </p:blipFill>
            <p:spPr>
              <a:xfrm>
                <a:off x="2570413" y="3252840"/>
                <a:ext cx="116568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3" name="Entrada de lápiz 22">
                <a:extLst>
                  <a:ext uri="{FF2B5EF4-FFF2-40B4-BE49-F238E27FC236}">
                    <a16:creationId xmlns:a16="http://schemas.microsoft.com/office/drawing/2014/main" id="{4E2C42D6-FFB5-2F0C-0DA0-D18D895B5C1F}"/>
                  </a:ext>
                </a:extLst>
              </p14:cNvPr>
              <p14:cNvContentPartPr/>
              <p14:nvPr/>
            </p14:nvContentPartPr>
            <p14:xfrm>
              <a:off x="5731573" y="3674400"/>
              <a:ext cx="287280" cy="360"/>
            </p14:xfrm>
          </p:contentPart>
        </mc:Choice>
        <mc:Fallback>
          <p:pic>
            <p:nvPicPr>
              <p:cNvPr id="23" name="Entrada de lápiz 22">
                <a:extLst>
                  <a:ext uri="{FF2B5EF4-FFF2-40B4-BE49-F238E27FC236}">
                    <a16:creationId xmlns:a16="http://schemas.microsoft.com/office/drawing/2014/main" id="{4E2C42D6-FFB5-2F0C-0DA0-D18D895B5C1F}"/>
                  </a:ext>
                </a:extLst>
              </p:cNvPr>
              <p:cNvPicPr/>
              <p:nvPr/>
            </p:nvPicPr>
            <p:blipFill>
              <a:blip r:embed="rId42"/>
              <a:stretch>
                <a:fillRect/>
              </a:stretch>
            </p:blipFill>
            <p:spPr>
              <a:xfrm>
                <a:off x="5677933" y="3566400"/>
                <a:ext cx="39492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4" name="Entrada de lápiz 23">
                <a:extLst>
                  <a:ext uri="{FF2B5EF4-FFF2-40B4-BE49-F238E27FC236}">
                    <a16:creationId xmlns:a16="http://schemas.microsoft.com/office/drawing/2014/main" id="{E12F7B7B-A262-3246-C92B-130FD461DCFB}"/>
                  </a:ext>
                </a:extLst>
              </p14:cNvPr>
              <p14:cNvContentPartPr/>
              <p14:nvPr/>
            </p14:nvContentPartPr>
            <p14:xfrm>
              <a:off x="2505613" y="3986880"/>
              <a:ext cx="1633320" cy="34920"/>
            </p14:xfrm>
          </p:contentPart>
        </mc:Choice>
        <mc:Fallback>
          <p:pic>
            <p:nvPicPr>
              <p:cNvPr id="24" name="Entrada de lápiz 23">
                <a:extLst>
                  <a:ext uri="{FF2B5EF4-FFF2-40B4-BE49-F238E27FC236}">
                    <a16:creationId xmlns:a16="http://schemas.microsoft.com/office/drawing/2014/main" id="{E12F7B7B-A262-3246-C92B-130FD461DCFB}"/>
                  </a:ext>
                </a:extLst>
              </p:cNvPr>
              <p:cNvPicPr/>
              <p:nvPr/>
            </p:nvPicPr>
            <p:blipFill>
              <a:blip r:embed="rId44"/>
              <a:stretch>
                <a:fillRect/>
              </a:stretch>
            </p:blipFill>
            <p:spPr>
              <a:xfrm>
                <a:off x="2451973" y="3878880"/>
                <a:ext cx="174096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5" name="Entrada de lápiz 24">
                <a:extLst>
                  <a:ext uri="{FF2B5EF4-FFF2-40B4-BE49-F238E27FC236}">
                    <a16:creationId xmlns:a16="http://schemas.microsoft.com/office/drawing/2014/main" id="{ED52AE18-9DB5-78CF-95B4-CD2BBD55913C}"/>
                  </a:ext>
                </a:extLst>
              </p14:cNvPr>
              <p14:cNvContentPartPr/>
              <p14:nvPr/>
            </p14:nvContentPartPr>
            <p14:xfrm>
              <a:off x="1913053" y="4542360"/>
              <a:ext cx="317160" cy="12600"/>
            </p14:xfrm>
          </p:contentPart>
        </mc:Choice>
        <mc:Fallback>
          <p:pic>
            <p:nvPicPr>
              <p:cNvPr id="25" name="Entrada de lápiz 24">
                <a:extLst>
                  <a:ext uri="{FF2B5EF4-FFF2-40B4-BE49-F238E27FC236}">
                    <a16:creationId xmlns:a16="http://schemas.microsoft.com/office/drawing/2014/main" id="{ED52AE18-9DB5-78CF-95B4-CD2BBD55913C}"/>
                  </a:ext>
                </a:extLst>
              </p:cNvPr>
              <p:cNvPicPr/>
              <p:nvPr/>
            </p:nvPicPr>
            <p:blipFill>
              <a:blip r:embed="rId46"/>
              <a:stretch>
                <a:fillRect/>
              </a:stretch>
            </p:blipFill>
            <p:spPr>
              <a:xfrm>
                <a:off x="1859413" y="4434720"/>
                <a:ext cx="42480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6" name="Entrada de lápiz 25">
                <a:extLst>
                  <a:ext uri="{FF2B5EF4-FFF2-40B4-BE49-F238E27FC236}">
                    <a16:creationId xmlns:a16="http://schemas.microsoft.com/office/drawing/2014/main" id="{526E72A0-1848-4E4E-3CE1-ECECB46A9F39}"/>
                  </a:ext>
                </a:extLst>
              </p14:cNvPr>
              <p14:cNvContentPartPr/>
              <p14:nvPr/>
            </p14:nvContentPartPr>
            <p14:xfrm>
              <a:off x="702373" y="4698240"/>
              <a:ext cx="491040" cy="9720"/>
            </p14:xfrm>
          </p:contentPart>
        </mc:Choice>
        <mc:Fallback>
          <p:pic>
            <p:nvPicPr>
              <p:cNvPr id="26" name="Entrada de lápiz 25">
                <a:extLst>
                  <a:ext uri="{FF2B5EF4-FFF2-40B4-BE49-F238E27FC236}">
                    <a16:creationId xmlns:a16="http://schemas.microsoft.com/office/drawing/2014/main" id="{526E72A0-1848-4E4E-3CE1-ECECB46A9F39}"/>
                  </a:ext>
                </a:extLst>
              </p:cNvPr>
              <p:cNvPicPr/>
              <p:nvPr/>
            </p:nvPicPr>
            <p:blipFill>
              <a:blip r:embed="rId48"/>
              <a:stretch>
                <a:fillRect/>
              </a:stretch>
            </p:blipFill>
            <p:spPr>
              <a:xfrm>
                <a:off x="648373" y="4590240"/>
                <a:ext cx="59868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7" name="Entrada de lápiz 26">
                <a:extLst>
                  <a:ext uri="{FF2B5EF4-FFF2-40B4-BE49-F238E27FC236}">
                    <a16:creationId xmlns:a16="http://schemas.microsoft.com/office/drawing/2014/main" id="{53C7FB70-B9C6-2B0A-4F8E-7AFB3D9DF43F}"/>
                  </a:ext>
                </a:extLst>
              </p14:cNvPr>
              <p14:cNvContentPartPr/>
              <p14:nvPr/>
            </p14:nvContentPartPr>
            <p14:xfrm>
              <a:off x="2268733" y="5054280"/>
              <a:ext cx="1887480" cy="26280"/>
            </p14:xfrm>
          </p:contentPart>
        </mc:Choice>
        <mc:Fallback>
          <p:pic>
            <p:nvPicPr>
              <p:cNvPr id="27" name="Entrada de lápiz 26">
                <a:extLst>
                  <a:ext uri="{FF2B5EF4-FFF2-40B4-BE49-F238E27FC236}">
                    <a16:creationId xmlns:a16="http://schemas.microsoft.com/office/drawing/2014/main" id="{53C7FB70-B9C6-2B0A-4F8E-7AFB3D9DF43F}"/>
                  </a:ext>
                </a:extLst>
              </p:cNvPr>
              <p:cNvPicPr/>
              <p:nvPr/>
            </p:nvPicPr>
            <p:blipFill>
              <a:blip r:embed="rId50"/>
              <a:stretch>
                <a:fillRect/>
              </a:stretch>
            </p:blipFill>
            <p:spPr>
              <a:xfrm>
                <a:off x="2214733" y="4946280"/>
                <a:ext cx="1995120" cy="2419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28" name="Entrada de lápiz 27">
                <a:extLst>
                  <a:ext uri="{FF2B5EF4-FFF2-40B4-BE49-F238E27FC236}">
                    <a16:creationId xmlns:a16="http://schemas.microsoft.com/office/drawing/2014/main" id="{EE62CB08-26C7-CA34-77C1-DC6BB214B5E4}"/>
                  </a:ext>
                </a:extLst>
              </p14:cNvPr>
              <p14:cNvContentPartPr/>
              <p14:nvPr/>
            </p14:nvContentPartPr>
            <p14:xfrm>
              <a:off x="4224613" y="5045280"/>
              <a:ext cx="2370240" cy="34920"/>
            </p14:xfrm>
          </p:contentPart>
        </mc:Choice>
        <mc:Fallback>
          <p:pic>
            <p:nvPicPr>
              <p:cNvPr id="28" name="Entrada de lápiz 27">
                <a:extLst>
                  <a:ext uri="{FF2B5EF4-FFF2-40B4-BE49-F238E27FC236}">
                    <a16:creationId xmlns:a16="http://schemas.microsoft.com/office/drawing/2014/main" id="{EE62CB08-26C7-CA34-77C1-DC6BB214B5E4}"/>
                  </a:ext>
                </a:extLst>
              </p:cNvPr>
              <p:cNvPicPr/>
              <p:nvPr/>
            </p:nvPicPr>
            <p:blipFill>
              <a:blip r:embed="rId52"/>
              <a:stretch>
                <a:fillRect/>
              </a:stretch>
            </p:blipFill>
            <p:spPr>
              <a:xfrm>
                <a:off x="4170613" y="4937280"/>
                <a:ext cx="247788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29" name="Entrada de lápiz 28">
                <a:extLst>
                  <a:ext uri="{FF2B5EF4-FFF2-40B4-BE49-F238E27FC236}">
                    <a16:creationId xmlns:a16="http://schemas.microsoft.com/office/drawing/2014/main" id="{DD6964FC-66C9-35CF-E367-BC314EB442EB}"/>
                  </a:ext>
                </a:extLst>
              </p14:cNvPr>
              <p14:cNvContentPartPr/>
              <p14:nvPr/>
            </p14:nvContentPartPr>
            <p14:xfrm>
              <a:off x="7399453" y="5027280"/>
              <a:ext cx="515880" cy="27360"/>
            </p14:xfrm>
          </p:contentPart>
        </mc:Choice>
        <mc:Fallback>
          <p:pic>
            <p:nvPicPr>
              <p:cNvPr id="29" name="Entrada de lápiz 28">
                <a:extLst>
                  <a:ext uri="{FF2B5EF4-FFF2-40B4-BE49-F238E27FC236}">
                    <a16:creationId xmlns:a16="http://schemas.microsoft.com/office/drawing/2014/main" id="{DD6964FC-66C9-35CF-E367-BC314EB442EB}"/>
                  </a:ext>
                </a:extLst>
              </p:cNvPr>
              <p:cNvPicPr/>
              <p:nvPr/>
            </p:nvPicPr>
            <p:blipFill>
              <a:blip r:embed="rId54"/>
              <a:stretch>
                <a:fillRect/>
              </a:stretch>
            </p:blipFill>
            <p:spPr>
              <a:xfrm>
                <a:off x="7345813" y="4919280"/>
                <a:ext cx="623520" cy="243000"/>
              </a:xfrm>
              <a:prstGeom prst="rect">
                <a:avLst/>
              </a:prstGeom>
            </p:spPr>
          </p:pic>
        </mc:Fallback>
      </mc:AlternateContent>
    </p:spTree>
    <p:extLst>
      <p:ext uri="{BB962C8B-B14F-4D97-AF65-F5344CB8AC3E}">
        <p14:creationId xmlns:p14="http://schemas.microsoft.com/office/powerpoint/2010/main" val="2828982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2</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pic>
        <p:nvPicPr>
          <p:cNvPr id="3" name="Imagen 2">
            <a:extLst>
              <a:ext uri="{FF2B5EF4-FFF2-40B4-BE49-F238E27FC236}">
                <a16:creationId xmlns:a16="http://schemas.microsoft.com/office/drawing/2014/main" id="{3EBC8DFC-4819-0F0F-4BFA-104EC81FF0FD}"/>
              </a:ext>
            </a:extLst>
          </p:cNvPr>
          <p:cNvPicPr>
            <a:picLocks noChangeAspect="1"/>
          </p:cNvPicPr>
          <p:nvPr/>
        </p:nvPicPr>
        <p:blipFill>
          <a:blip r:embed="rId8"/>
          <a:stretch>
            <a:fillRect/>
          </a:stretch>
        </p:blipFill>
        <p:spPr>
          <a:xfrm>
            <a:off x="2244763" y="1844040"/>
            <a:ext cx="7003894" cy="4574743"/>
          </a:xfrm>
          <a:prstGeom prst="rect">
            <a:avLst/>
          </a:prstGeom>
        </p:spPr>
      </p:pic>
    </p:spTree>
    <p:extLst>
      <p:ext uri="{BB962C8B-B14F-4D97-AF65-F5344CB8AC3E}">
        <p14:creationId xmlns:p14="http://schemas.microsoft.com/office/powerpoint/2010/main" val="18044321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2</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lnSpcReduction="10000"/>
          </a:bodyPr>
          <a:lstStyle/>
          <a:p>
            <a:r>
              <a:rPr lang="es-AR" sz="3600" b="1" dirty="0">
                <a:solidFill>
                  <a:schemeClr val="accent1">
                    <a:lumMod val="75000"/>
                  </a:schemeClr>
                </a:solidFill>
              </a:rPr>
              <a:t>Entidades:</a:t>
            </a:r>
          </a:p>
          <a:p>
            <a:r>
              <a:rPr lang="es-AR" sz="2400" dirty="0">
                <a:solidFill>
                  <a:schemeClr val="accent1">
                    <a:lumMod val="75000"/>
                  </a:schemeClr>
                </a:solidFill>
              </a:rPr>
              <a:t>René Favaloro</a:t>
            </a:r>
          </a:p>
          <a:p>
            <a:r>
              <a:rPr lang="es-AR" sz="2400" dirty="0">
                <a:solidFill>
                  <a:schemeClr val="accent1">
                    <a:lumMod val="75000"/>
                  </a:schemeClr>
                </a:solidFill>
              </a:rPr>
              <a:t>Messi</a:t>
            </a:r>
          </a:p>
          <a:p>
            <a:r>
              <a:rPr lang="es-AR" sz="2400" dirty="0">
                <a:solidFill>
                  <a:schemeClr val="accent1">
                    <a:lumMod val="75000"/>
                  </a:schemeClr>
                </a:solidFill>
              </a:rPr>
              <a:t>San Martin</a:t>
            </a:r>
          </a:p>
          <a:p>
            <a:r>
              <a:rPr lang="es-AR" sz="2400" dirty="0">
                <a:solidFill>
                  <a:schemeClr val="accent1">
                    <a:lumMod val="75000"/>
                  </a:schemeClr>
                </a:solidFill>
              </a:rPr>
              <a:t>Santi Maratea</a:t>
            </a:r>
          </a:p>
          <a:p>
            <a:r>
              <a:rPr lang="es-AR" sz="2400" dirty="0">
                <a:solidFill>
                  <a:schemeClr val="accent1">
                    <a:lumMod val="75000"/>
                  </a:schemeClr>
                </a:solidFill>
              </a:rPr>
              <a:t>Arturo Frondizi</a:t>
            </a:r>
          </a:p>
          <a:p>
            <a:r>
              <a:rPr lang="es-AR" sz="2400" dirty="0">
                <a:solidFill>
                  <a:schemeClr val="accent1">
                    <a:lumMod val="75000"/>
                  </a:schemeClr>
                </a:solidFill>
              </a:rPr>
              <a:t>Raúl Alfonsín</a:t>
            </a:r>
          </a:p>
          <a:p>
            <a:r>
              <a:rPr lang="es-AR" sz="2400" dirty="0">
                <a:solidFill>
                  <a:schemeClr val="accent1">
                    <a:lumMod val="75000"/>
                  </a:schemeClr>
                </a:solidFill>
              </a:rPr>
              <a:t>Norita Cortiñas</a:t>
            </a:r>
          </a:p>
        </p:txBody>
      </p:sp>
      <p:sp>
        <p:nvSpPr>
          <p:cNvPr id="3" name="CuadroTexto 2">
            <a:extLst>
              <a:ext uri="{FF2B5EF4-FFF2-40B4-BE49-F238E27FC236}">
                <a16:creationId xmlns:a16="http://schemas.microsoft.com/office/drawing/2014/main" id="{C0AC712F-51A4-E245-2C02-2A5588236FD8}"/>
              </a:ext>
            </a:extLst>
          </p:cNvPr>
          <p:cNvSpPr txBox="1"/>
          <p:nvPr/>
        </p:nvSpPr>
        <p:spPr>
          <a:xfrm>
            <a:off x="6854667" y="2571750"/>
            <a:ext cx="3792166" cy="3046988"/>
          </a:xfrm>
          <a:prstGeom prst="rect">
            <a:avLst/>
          </a:prstGeom>
          <a:noFill/>
        </p:spPr>
        <p:txBody>
          <a:bodyPr wrap="square" rtlCol="0">
            <a:spAutoFit/>
          </a:bodyPr>
          <a:lstStyle/>
          <a:p>
            <a:pPr marL="342900" indent="-342900">
              <a:buFont typeface="Arial" panose="020B0604020202020204" pitchFamily="34" charset="0"/>
              <a:buChar char="•"/>
            </a:pPr>
            <a:r>
              <a:rPr lang="es-AR" sz="2400" dirty="0">
                <a:solidFill>
                  <a:schemeClr val="accent1">
                    <a:lumMod val="75000"/>
                  </a:schemeClr>
                </a:solidFill>
              </a:rPr>
              <a:t>Manu Ginobili.</a:t>
            </a:r>
          </a:p>
          <a:p>
            <a:pPr marL="342900" indent="-342900">
              <a:buFont typeface="Arial" panose="020B0604020202020204" pitchFamily="34" charset="0"/>
              <a:buChar char="•"/>
            </a:pPr>
            <a:r>
              <a:rPr lang="es-AR" sz="2400" dirty="0">
                <a:solidFill>
                  <a:schemeClr val="accent1">
                    <a:lumMod val="75000"/>
                  </a:schemeClr>
                </a:solidFill>
              </a:rPr>
              <a:t>Estela de Carlotto.</a:t>
            </a:r>
          </a:p>
          <a:p>
            <a:pPr marL="342900" indent="-342900">
              <a:buFont typeface="Arial" panose="020B0604020202020204" pitchFamily="34" charset="0"/>
              <a:buChar char="•"/>
            </a:pPr>
            <a:r>
              <a:rPr lang="es-AR" sz="2400" dirty="0">
                <a:solidFill>
                  <a:schemeClr val="accent1">
                    <a:lumMod val="75000"/>
                  </a:schemeClr>
                </a:solidFill>
              </a:rPr>
              <a:t>Facundo  Manes</a:t>
            </a:r>
          </a:p>
          <a:p>
            <a:pPr marL="342900" indent="-342900">
              <a:buFont typeface="Arial" panose="020B0604020202020204" pitchFamily="34" charset="0"/>
              <a:buChar char="•"/>
            </a:pPr>
            <a:r>
              <a:rPr lang="es-AR" sz="2400" dirty="0">
                <a:solidFill>
                  <a:schemeClr val="accent1">
                    <a:lumMod val="75000"/>
                  </a:schemeClr>
                </a:solidFill>
              </a:rPr>
              <a:t>Martin Losteau</a:t>
            </a:r>
          </a:p>
          <a:p>
            <a:pPr marL="342900" indent="-342900">
              <a:buFont typeface="Arial" panose="020B0604020202020204" pitchFamily="34" charset="0"/>
              <a:buChar char="•"/>
            </a:pPr>
            <a:r>
              <a:rPr lang="es-AR" sz="2400" dirty="0">
                <a:solidFill>
                  <a:schemeClr val="accent1">
                    <a:lumMod val="75000"/>
                  </a:schemeClr>
                </a:solidFill>
              </a:rPr>
              <a:t>Julio Barbaro</a:t>
            </a:r>
          </a:p>
          <a:p>
            <a:pPr marL="342900" indent="-342900">
              <a:buFont typeface="Arial" panose="020B0604020202020204" pitchFamily="34" charset="0"/>
              <a:buChar char="•"/>
            </a:pPr>
            <a:r>
              <a:rPr lang="es-AR" sz="2400" dirty="0">
                <a:solidFill>
                  <a:schemeClr val="accent1">
                    <a:lumMod val="75000"/>
                  </a:schemeClr>
                </a:solidFill>
              </a:rPr>
              <a:t>Alfonsín</a:t>
            </a:r>
          </a:p>
          <a:p>
            <a:pPr marL="342900" indent="-342900">
              <a:buFont typeface="Arial" panose="020B0604020202020204" pitchFamily="34" charset="0"/>
              <a:buChar char="•"/>
            </a:pPr>
            <a:r>
              <a:rPr lang="es-AR" sz="2400" dirty="0">
                <a:solidFill>
                  <a:schemeClr val="accent1">
                    <a:lumMod val="75000"/>
                  </a:schemeClr>
                </a:solidFill>
              </a:rPr>
              <a:t>Eva Perón</a:t>
            </a:r>
          </a:p>
          <a:p>
            <a:pPr marL="342900" indent="-342900">
              <a:buFont typeface="Arial" panose="020B0604020202020204" pitchFamily="34" charset="0"/>
              <a:buChar char="•"/>
            </a:pPr>
            <a:r>
              <a:rPr lang="es-AR" sz="2400" dirty="0">
                <a:solidFill>
                  <a:schemeClr val="accent1">
                    <a:lumMod val="75000"/>
                  </a:schemeClr>
                </a:solidFill>
              </a:rPr>
              <a:t>Nelson</a:t>
            </a:r>
          </a:p>
        </p:txBody>
      </p:sp>
    </p:spTree>
    <p:extLst>
      <p:ext uri="{BB962C8B-B14F-4D97-AF65-F5344CB8AC3E}">
        <p14:creationId xmlns:p14="http://schemas.microsoft.com/office/powerpoint/2010/main" val="24695516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3</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sz="2400" dirty="0">
                <a:solidFill>
                  <a:schemeClr val="accent1">
                    <a:lumMod val="75000"/>
                  </a:schemeClr>
                </a:solidFill>
              </a:rPr>
              <a:t>Sin referente</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10</a:t>
            </a:r>
          </a:p>
          <a:p>
            <a:pPr marL="45720" indent="0">
              <a:buNone/>
            </a:pPr>
            <a:r>
              <a:rPr lang="es-AR" b="1" dirty="0">
                <a:solidFill>
                  <a:schemeClr val="accent1">
                    <a:lumMod val="75000"/>
                  </a:schemeClr>
                </a:solidFill>
              </a:rPr>
              <a:t>Silhouette: </a:t>
            </a:r>
            <a:r>
              <a:rPr lang="es-AR" dirty="0">
                <a:solidFill>
                  <a:schemeClr val="accent1">
                    <a:lumMod val="75000"/>
                  </a:schemeClr>
                </a:solidFill>
              </a:rPr>
              <a:t>0.55</a:t>
            </a:r>
          </a:p>
          <a:p>
            <a:pPr marL="45720" indent="0">
              <a:buNone/>
            </a:pPr>
            <a:endParaRPr lang="es-AR" dirty="0"/>
          </a:p>
        </p:txBody>
      </p:sp>
    </p:spTree>
    <p:extLst>
      <p:ext uri="{BB962C8B-B14F-4D97-AF65-F5344CB8AC3E}">
        <p14:creationId xmlns:p14="http://schemas.microsoft.com/office/powerpoint/2010/main" val="27633174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3</a:t>
            </a:r>
          </a:p>
        </p:txBody>
      </p:sp>
      <p:pic>
        <p:nvPicPr>
          <p:cNvPr id="4" name="Imagen 3">
            <a:extLst>
              <a:ext uri="{FF2B5EF4-FFF2-40B4-BE49-F238E27FC236}">
                <a16:creationId xmlns:a16="http://schemas.microsoft.com/office/drawing/2014/main" id="{3682901A-B78C-084E-BAEE-45DA64CE07AC}"/>
              </a:ext>
            </a:extLst>
          </p:cNvPr>
          <p:cNvPicPr>
            <a:picLocks noChangeAspect="1"/>
          </p:cNvPicPr>
          <p:nvPr/>
        </p:nvPicPr>
        <p:blipFill>
          <a:blip r:embed="rId2"/>
          <a:stretch>
            <a:fillRect/>
          </a:stretch>
        </p:blipFill>
        <p:spPr>
          <a:xfrm>
            <a:off x="1828835" y="2637165"/>
            <a:ext cx="8297299" cy="2802991"/>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547F5E80-7570-4633-17B1-5CFFB9E02D9B}"/>
                  </a:ext>
                </a:extLst>
              </p14:cNvPr>
              <p14:cNvContentPartPr/>
              <p14:nvPr/>
            </p14:nvContentPartPr>
            <p14:xfrm>
              <a:off x="2294293" y="2675400"/>
              <a:ext cx="777240" cy="17280"/>
            </p14:xfrm>
          </p:contentPart>
        </mc:Choice>
        <mc:Fallback xmlns="">
          <p:pic>
            <p:nvPicPr>
              <p:cNvPr id="5" name="Entrada de lápiz 4">
                <a:extLst>
                  <a:ext uri="{FF2B5EF4-FFF2-40B4-BE49-F238E27FC236}">
                    <a16:creationId xmlns:a16="http://schemas.microsoft.com/office/drawing/2014/main" id="{547F5E80-7570-4633-17B1-5CFFB9E02D9B}"/>
                  </a:ext>
                </a:extLst>
              </p:cNvPr>
              <p:cNvPicPr/>
              <p:nvPr/>
            </p:nvPicPr>
            <p:blipFill>
              <a:blip r:embed="rId4"/>
              <a:stretch>
                <a:fillRect/>
              </a:stretch>
            </p:blipFill>
            <p:spPr>
              <a:xfrm>
                <a:off x="2240293" y="2567400"/>
                <a:ext cx="88488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CF8B30CF-31B5-1BAF-495E-F09046C7FC1E}"/>
                  </a:ext>
                </a:extLst>
              </p14:cNvPr>
              <p14:cNvContentPartPr/>
              <p14:nvPr/>
            </p14:nvContentPartPr>
            <p14:xfrm>
              <a:off x="2294293" y="2962320"/>
              <a:ext cx="1825560" cy="18360"/>
            </p14:xfrm>
          </p:contentPart>
        </mc:Choice>
        <mc:Fallback xmlns="">
          <p:pic>
            <p:nvPicPr>
              <p:cNvPr id="6" name="Entrada de lápiz 5">
                <a:extLst>
                  <a:ext uri="{FF2B5EF4-FFF2-40B4-BE49-F238E27FC236}">
                    <a16:creationId xmlns:a16="http://schemas.microsoft.com/office/drawing/2014/main" id="{CF8B30CF-31B5-1BAF-495E-F09046C7FC1E}"/>
                  </a:ext>
                </a:extLst>
              </p:cNvPr>
              <p:cNvPicPr/>
              <p:nvPr/>
            </p:nvPicPr>
            <p:blipFill>
              <a:blip r:embed="rId6"/>
              <a:stretch>
                <a:fillRect/>
              </a:stretch>
            </p:blipFill>
            <p:spPr>
              <a:xfrm>
                <a:off x="2240293" y="2854320"/>
                <a:ext cx="193320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Entrada de lápiz 6">
                <a:extLst>
                  <a:ext uri="{FF2B5EF4-FFF2-40B4-BE49-F238E27FC236}">
                    <a16:creationId xmlns:a16="http://schemas.microsoft.com/office/drawing/2014/main" id="{5DFF4836-6D59-5774-78C9-112C522B01D6}"/>
                  </a:ext>
                </a:extLst>
              </p14:cNvPr>
              <p14:cNvContentPartPr/>
              <p14:nvPr/>
            </p14:nvContentPartPr>
            <p14:xfrm>
              <a:off x="2319493" y="3207480"/>
              <a:ext cx="660600" cy="18720"/>
            </p14:xfrm>
          </p:contentPart>
        </mc:Choice>
        <mc:Fallback xmlns="">
          <p:pic>
            <p:nvPicPr>
              <p:cNvPr id="7" name="Entrada de lápiz 6">
                <a:extLst>
                  <a:ext uri="{FF2B5EF4-FFF2-40B4-BE49-F238E27FC236}">
                    <a16:creationId xmlns:a16="http://schemas.microsoft.com/office/drawing/2014/main" id="{5DFF4836-6D59-5774-78C9-112C522B01D6}"/>
                  </a:ext>
                </a:extLst>
              </p:cNvPr>
              <p:cNvPicPr/>
              <p:nvPr/>
            </p:nvPicPr>
            <p:blipFill>
              <a:blip r:embed="rId8"/>
              <a:stretch>
                <a:fillRect/>
              </a:stretch>
            </p:blipFill>
            <p:spPr>
              <a:xfrm>
                <a:off x="2265853" y="3099840"/>
                <a:ext cx="76824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6322406F-C032-08CE-4F7E-4FDC860D5BCE}"/>
                  </a:ext>
                </a:extLst>
              </p14:cNvPr>
              <p14:cNvContentPartPr/>
              <p14:nvPr/>
            </p14:nvContentPartPr>
            <p14:xfrm>
              <a:off x="2310853" y="3479280"/>
              <a:ext cx="431640" cy="27360"/>
            </p14:xfrm>
          </p:contentPart>
        </mc:Choice>
        <mc:Fallback xmlns="">
          <p:pic>
            <p:nvPicPr>
              <p:cNvPr id="12" name="Entrada de lápiz 11">
                <a:extLst>
                  <a:ext uri="{FF2B5EF4-FFF2-40B4-BE49-F238E27FC236}">
                    <a16:creationId xmlns:a16="http://schemas.microsoft.com/office/drawing/2014/main" id="{6322406F-C032-08CE-4F7E-4FDC860D5BCE}"/>
                  </a:ext>
                </a:extLst>
              </p:cNvPr>
              <p:cNvPicPr/>
              <p:nvPr/>
            </p:nvPicPr>
            <p:blipFill>
              <a:blip r:embed="rId10"/>
              <a:stretch>
                <a:fillRect/>
              </a:stretch>
            </p:blipFill>
            <p:spPr>
              <a:xfrm>
                <a:off x="2257213" y="3371640"/>
                <a:ext cx="53928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Entrada de lápiz 12">
                <a:extLst>
                  <a:ext uri="{FF2B5EF4-FFF2-40B4-BE49-F238E27FC236}">
                    <a16:creationId xmlns:a16="http://schemas.microsoft.com/office/drawing/2014/main" id="{E64A61FD-F008-F27F-D170-A0D5026CED20}"/>
                  </a:ext>
                </a:extLst>
              </p14:cNvPr>
              <p14:cNvContentPartPr/>
              <p14:nvPr/>
            </p14:nvContentPartPr>
            <p14:xfrm>
              <a:off x="2302573" y="3750360"/>
              <a:ext cx="2810520" cy="17640"/>
            </p14:xfrm>
          </p:contentPart>
        </mc:Choice>
        <mc:Fallback xmlns="">
          <p:pic>
            <p:nvPicPr>
              <p:cNvPr id="13" name="Entrada de lápiz 12">
                <a:extLst>
                  <a:ext uri="{FF2B5EF4-FFF2-40B4-BE49-F238E27FC236}">
                    <a16:creationId xmlns:a16="http://schemas.microsoft.com/office/drawing/2014/main" id="{E64A61FD-F008-F27F-D170-A0D5026CED20}"/>
                  </a:ext>
                </a:extLst>
              </p:cNvPr>
              <p:cNvPicPr/>
              <p:nvPr/>
            </p:nvPicPr>
            <p:blipFill>
              <a:blip r:embed="rId12"/>
              <a:stretch>
                <a:fillRect/>
              </a:stretch>
            </p:blipFill>
            <p:spPr>
              <a:xfrm>
                <a:off x="2248933" y="3642720"/>
                <a:ext cx="29181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Entrada de lápiz 13">
                <a:extLst>
                  <a:ext uri="{FF2B5EF4-FFF2-40B4-BE49-F238E27FC236}">
                    <a16:creationId xmlns:a16="http://schemas.microsoft.com/office/drawing/2014/main" id="{BBFD4CDB-DB29-5C3F-8DA7-2DFD120EDCE8}"/>
                  </a:ext>
                </a:extLst>
              </p14:cNvPr>
              <p14:cNvContentPartPr/>
              <p14:nvPr/>
            </p14:nvContentPartPr>
            <p14:xfrm>
              <a:off x="2268733" y="4004160"/>
              <a:ext cx="866880" cy="9720"/>
            </p14:xfrm>
          </p:contentPart>
        </mc:Choice>
        <mc:Fallback xmlns="">
          <p:pic>
            <p:nvPicPr>
              <p:cNvPr id="14" name="Entrada de lápiz 13">
                <a:extLst>
                  <a:ext uri="{FF2B5EF4-FFF2-40B4-BE49-F238E27FC236}">
                    <a16:creationId xmlns:a16="http://schemas.microsoft.com/office/drawing/2014/main" id="{BBFD4CDB-DB29-5C3F-8DA7-2DFD120EDCE8}"/>
                  </a:ext>
                </a:extLst>
              </p:cNvPr>
              <p:cNvPicPr/>
              <p:nvPr/>
            </p:nvPicPr>
            <p:blipFill>
              <a:blip r:embed="rId14"/>
              <a:stretch>
                <a:fillRect/>
              </a:stretch>
            </p:blipFill>
            <p:spPr>
              <a:xfrm>
                <a:off x="2214733" y="3896520"/>
                <a:ext cx="9745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Entrada de lápiz 19">
                <a:extLst>
                  <a:ext uri="{FF2B5EF4-FFF2-40B4-BE49-F238E27FC236}">
                    <a16:creationId xmlns:a16="http://schemas.microsoft.com/office/drawing/2014/main" id="{341CE91A-11C5-B434-45B3-08F2660922A1}"/>
                  </a:ext>
                </a:extLst>
              </p14:cNvPr>
              <p14:cNvContentPartPr/>
              <p14:nvPr/>
            </p14:nvContentPartPr>
            <p14:xfrm>
              <a:off x="2260453" y="4494480"/>
              <a:ext cx="934560" cy="18360"/>
            </p14:xfrm>
          </p:contentPart>
        </mc:Choice>
        <mc:Fallback xmlns="">
          <p:pic>
            <p:nvPicPr>
              <p:cNvPr id="20" name="Entrada de lápiz 19">
                <a:extLst>
                  <a:ext uri="{FF2B5EF4-FFF2-40B4-BE49-F238E27FC236}">
                    <a16:creationId xmlns:a16="http://schemas.microsoft.com/office/drawing/2014/main" id="{341CE91A-11C5-B434-45B3-08F2660922A1}"/>
                  </a:ext>
                </a:extLst>
              </p:cNvPr>
              <p:cNvPicPr/>
              <p:nvPr/>
            </p:nvPicPr>
            <p:blipFill>
              <a:blip r:embed="rId16"/>
              <a:stretch>
                <a:fillRect/>
              </a:stretch>
            </p:blipFill>
            <p:spPr>
              <a:xfrm>
                <a:off x="2206453" y="4386840"/>
                <a:ext cx="104220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Entrada de lápiz 21">
                <a:extLst>
                  <a:ext uri="{FF2B5EF4-FFF2-40B4-BE49-F238E27FC236}">
                    <a16:creationId xmlns:a16="http://schemas.microsoft.com/office/drawing/2014/main" id="{9BBD3A76-8526-0222-DC42-45950F0DA272}"/>
                  </a:ext>
                </a:extLst>
              </p14:cNvPr>
              <p14:cNvContentPartPr/>
              <p14:nvPr/>
            </p14:nvContentPartPr>
            <p14:xfrm>
              <a:off x="2268733" y="4774920"/>
              <a:ext cx="812160" cy="23040"/>
            </p14:xfrm>
          </p:contentPart>
        </mc:Choice>
        <mc:Fallback xmlns="">
          <p:pic>
            <p:nvPicPr>
              <p:cNvPr id="22" name="Entrada de lápiz 21">
                <a:extLst>
                  <a:ext uri="{FF2B5EF4-FFF2-40B4-BE49-F238E27FC236}">
                    <a16:creationId xmlns:a16="http://schemas.microsoft.com/office/drawing/2014/main" id="{9BBD3A76-8526-0222-DC42-45950F0DA272}"/>
                  </a:ext>
                </a:extLst>
              </p:cNvPr>
              <p:cNvPicPr/>
              <p:nvPr/>
            </p:nvPicPr>
            <p:blipFill>
              <a:blip r:embed="rId18"/>
              <a:stretch>
                <a:fillRect/>
              </a:stretch>
            </p:blipFill>
            <p:spPr>
              <a:xfrm>
                <a:off x="2214733" y="4666920"/>
                <a:ext cx="9198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4" name="Entrada de lápiz 23">
                <a:extLst>
                  <a:ext uri="{FF2B5EF4-FFF2-40B4-BE49-F238E27FC236}">
                    <a16:creationId xmlns:a16="http://schemas.microsoft.com/office/drawing/2014/main" id="{B6859631-CD5A-25FB-E17A-E267EEF0846A}"/>
                  </a:ext>
                </a:extLst>
              </p14:cNvPr>
              <p14:cNvContentPartPr/>
              <p14:nvPr/>
            </p14:nvContentPartPr>
            <p14:xfrm>
              <a:off x="2302573" y="5028360"/>
              <a:ext cx="888480" cy="9360"/>
            </p14:xfrm>
          </p:contentPart>
        </mc:Choice>
        <mc:Fallback xmlns="">
          <p:pic>
            <p:nvPicPr>
              <p:cNvPr id="24" name="Entrada de lápiz 23">
                <a:extLst>
                  <a:ext uri="{FF2B5EF4-FFF2-40B4-BE49-F238E27FC236}">
                    <a16:creationId xmlns:a16="http://schemas.microsoft.com/office/drawing/2014/main" id="{B6859631-CD5A-25FB-E17A-E267EEF0846A}"/>
                  </a:ext>
                </a:extLst>
              </p:cNvPr>
              <p:cNvPicPr/>
              <p:nvPr/>
            </p:nvPicPr>
            <p:blipFill>
              <a:blip r:embed="rId20"/>
              <a:stretch>
                <a:fillRect/>
              </a:stretch>
            </p:blipFill>
            <p:spPr>
              <a:xfrm>
                <a:off x="2248933" y="4920360"/>
                <a:ext cx="9961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6" name="Entrada de lápiz 25">
                <a:extLst>
                  <a:ext uri="{FF2B5EF4-FFF2-40B4-BE49-F238E27FC236}">
                    <a16:creationId xmlns:a16="http://schemas.microsoft.com/office/drawing/2014/main" id="{5B4A4149-C009-DF81-209B-E443AF3A8703}"/>
                  </a:ext>
                </a:extLst>
              </p14:cNvPr>
              <p14:cNvContentPartPr/>
              <p14:nvPr/>
            </p14:nvContentPartPr>
            <p14:xfrm>
              <a:off x="3462493" y="5028720"/>
              <a:ext cx="1362600" cy="35280"/>
            </p14:xfrm>
          </p:contentPart>
        </mc:Choice>
        <mc:Fallback xmlns="">
          <p:pic>
            <p:nvPicPr>
              <p:cNvPr id="26" name="Entrada de lápiz 25">
                <a:extLst>
                  <a:ext uri="{FF2B5EF4-FFF2-40B4-BE49-F238E27FC236}">
                    <a16:creationId xmlns:a16="http://schemas.microsoft.com/office/drawing/2014/main" id="{5B4A4149-C009-DF81-209B-E443AF3A8703}"/>
                  </a:ext>
                </a:extLst>
              </p:cNvPr>
              <p:cNvPicPr/>
              <p:nvPr/>
            </p:nvPicPr>
            <p:blipFill>
              <a:blip r:embed="rId22"/>
              <a:stretch>
                <a:fillRect/>
              </a:stretch>
            </p:blipFill>
            <p:spPr>
              <a:xfrm>
                <a:off x="3408853" y="4921080"/>
                <a:ext cx="1470240" cy="250920"/>
              </a:xfrm>
              <a:prstGeom prst="rect">
                <a:avLst/>
              </a:prstGeom>
            </p:spPr>
          </p:pic>
        </mc:Fallback>
      </mc:AlternateContent>
    </p:spTree>
    <p:extLst>
      <p:ext uri="{BB962C8B-B14F-4D97-AF65-F5344CB8AC3E}">
        <p14:creationId xmlns:p14="http://schemas.microsoft.com/office/powerpoint/2010/main" val="9054188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4</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sz="2400" dirty="0">
                <a:solidFill>
                  <a:schemeClr val="accent1">
                    <a:lumMod val="75000"/>
                  </a:schemeClr>
                </a:solidFill>
              </a:rPr>
              <a:t>Otros referentes</a:t>
            </a:r>
          </a:p>
          <a:p>
            <a:r>
              <a:rPr lang="es-AR" sz="2400" dirty="0">
                <a:solidFill>
                  <a:schemeClr val="accent1">
                    <a:lumMod val="75000"/>
                  </a:schemeClr>
                </a:solidFill>
              </a:rPr>
              <a:t>Sin mencionar demasiado sus cualidades</a:t>
            </a: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13</a:t>
            </a:r>
          </a:p>
          <a:p>
            <a:pPr marL="45720" indent="0">
              <a:buNone/>
            </a:pPr>
            <a:r>
              <a:rPr lang="es-AR" b="1" dirty="0">
                <a:solidFill>
                  <a:schemeClr val="accent1">
                    <a:lumMod val="75000"/>
                  </a:schemeClr>
                </a:solidFill>
              </a:rPr>
              <a:t>Silhouette: </a:t>
            </a:r>
            <a:r>
              <a:rPr lang="es-AR" dirty="0">
                <a:solidFill>
                  <a:schemeClr val="accent1">
                    <a:lumMod val="75000"/>
                  </a:schemeClr>
                </a:solidFill>
              </a:rPr>
              <a:t>0.35</a:t>
            </a:r>
          </a:p>
          <a:p>
            <a:pPr marL="45720" indent="0">
              <a:buNone/>
            </a:pPr>
            <a:endParaRPr lang="es-AR" u="sng" dirty="0"/>
          </a:p>
        </p:txBody>
      </p:sp>
    </p:spTree>
    <p:extLst>
      <p:ext uri="{BB962C8B-B14F-4D97-AF65-F5344CB8AC3E}">
        <p14:creationId xmlns:p14="http://schemas.microsoft.com/office/powerpoint/2010/main" val="1056495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lstStyle/>
          <a:p>
            <a:pPr algn="ctr"/>
            <a:r>
              <a:rPr lang="es-AR" b="1" dirty="0"/>
              <a:t>Documentos por desafío</a:t>
            </a:r>
          </a:p>
        </p:txBody>
      </p:sp>
      <p:pic>
        <p:nvPicPr>
          <p:cNvPr id="7" name="Marcador de contenido 6">
            <a:extLst>
              <a:ext uri="{FF2B5EF4-FFF2-40B4-BE49-F238E27FC236}">
                <a16:creationId xmlns:a16="http://schemas.microsoft.com/office/drawing/2014/main" id="{538750F7-9D56-9F5F-5C81-40E260689C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93060" y="1845733"/>
            <a:ext cx="5754605" cy="4344950"/>
          </a:xfrm>
        </p:spPr>
      </p:pic>
    </p:spTree>
    <p:extLst>
      <p:ext uri="{BB962C8B-B14F-4D97-AF65-F5344CB8AC3E}">
        <p14:creationId xmlns:p14="http://schemas.microsoft.com/office/powerpoint/2010/main" val="29040436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4</a:t>
            </a:r>
          </a:p>
        </p:txBody>
      </p:sp>
      <p:pic>
        <p:nvPicPr>
          <p:cNvPr id="8" name="Imagen 7">
            <a:extLst>
              <a:ext uri="{FF2B5EF4-FFF2-40B4-BE49-F238E27FC236}">
                <a16:creationId xmlns:a16="http://schemas.microsoft.com/office/drawing/2014/main" id="{4614C170-8492-7287-8117-13F1BF23DD74}"/>
              </a:ext>
            </a:extLst>
          </p:cNvPr>
          <p:cNvPicPr>
            <a:picLocks noChangeAspect="1"/>
          </p:cNvPicPr>
          <p:nvPr/>
        </p:nvPicPr>
        <p:blipFill>
          <a:blip r:embed="rId2"/>
          <a:stretch>
            <a:fillRect/>
          </a:stretch>
        </p:blipFill>
        <p:spPr>
          <a:xfrm>
            <a:off x="2466552" y="2294468"/>
            <a:ext cx="6850581" cy="3306432"/>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Entrada de lápiz 8">
                <a:extLst>
                  <a:ext uri="{FF2B5EF4-FFF2-40B4-BE49-F238E27FC236}">
                    <a16:creationId xmlns:a16="http://schemas.microsoft.com/office/drawing/2014/main" id="{4F50D627-5AA4-7627-20B0-F001EB4A6DFB}"/>
                  </a:ext>
                </a:extLst>
              </p14:cNvPr>
              <p14:cNvContentPartPr/>
              <p14:nvPr/>
            </p14:nvContentPartPr>
            <p14:xfrm>
              <a:off x="2878213" y="2640840"/>
              <a:ext cx="380880" cy="9720"/>
            </p14:xfrm>
          </p:contentPart>
        </mc:Choice>
        <mc:Fallback xmlns="">
          <p:pic>
            <p:nvPicPr>
              <p:cNvPr id="9" name="Entrada de lápiz 8">
                <a:extLst>
                  <a:ext uri="{FF2B5EF4-FFF2-40B4-BE49-F238E27FC236}">
                    <a16:creationId xmlns:a16="http://schemas.microsoft.com/office/drawing/2014/main" id="{4F50D627-5AA4-7627-20B0-F001EB4A6DFB}"/>
                  </a:ext>
                </a:extLst>
              </p:cNvPr>
              <p:cNvPicPr/>
              <p:nvPr/>
            </p:nvPicPr>
            <p:blipFill>
              <a:blip r:embed="rId4"/>
              <a:stretch>
                <a:fillRect/>
              </a:stretch>
            </p:blipFill>
            <p:spPr>
              <a:xfrm>
                <a:off x="2824573" y="2533200"/>
                <a:ext cx="4885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Entrada de lápiz 9">
                <a:extLst>
                  <a:ext uri="{FF2B5EF4-FFF2-40B4-BE49-F238E27FC236}">
                    <a16:creationId xmlns:a16="http://schemas.microsoft.com/office/drawing/2014/main" id="{FE4B7CC9-BBA8-3375-C975-C2C6099C8B67}"/>
                  </a:ext>
                </a:extLst>
              </p14:cNvPr>
              <p14:cNvContentPartPr/>
              <p14:nvPr/>
            </p14:nvContentPartPr>
            <p14:xfrm>
              <a:off x="2853013" y="2861160"/>
              <a:ext cx="750960" cy="34200"/>
            </p14:xfrm>
          </p:contentPart>
        </mc:Choice>
        <mc:Fallback xmlns="">
          <p:pic>
            <p:nvPicPr>
              <p:cNvPr id="10" name="Entrada de lápiz 9">
                <a:extLst>
                  <a:ext uri="{FF2B5EF4-FFF2-40B4-BE49-F238E27FC236}">
                    <a16:creationId xmlns:a16="http://schemas.microsoft.com/office/drawing/2014/main" id="{FE4B7CC9-BBA8-3375-C975-C2C6099C8B67}"/>
                  </a:ext>
                </a:extLst>
              </p:cNvPr>
              <p:cNvPicPr/>
              <p:nvPr/>
            </p:nvPicPr>
            <p:blipFill>
              <a:blip r:embed="rId6"/>
              <a:stretch>
                <a:fillRect/>
              </a:stretch>
            </p:blipFill>
            <p:spPr>
              <a:xfrm>
                <a:off x="2799013" y="2753520"/>
                <a:ext cx="85860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Entrada de lápiz 10">
                <a:extLst>
                  <a:ext uri="{FF2B5EF4-FFF2-40B4-BE49-F238E27FC236}">
                    <a16:creationId xmlns:a16="http://schemas.microsoft.com/office/drawing/2014/main" id="{54BD1B67-CFAA-8E69-C06F-3A6D5BA6E9E7}"/>
                  </a:ext>
                </a:extLst>
              </p14:cNvPr>
              <p14:cNvContentPartPr/>
              <p14:nvPr/>
            </p14:nvContentPartPr>
            <p14:xfrm>
              <a:off x="2861293" y="3381360"/>
              <a:ext cx="626040" cy="22320"/>
            </p14:xfrm>
          </p:contentPart>
        </mc:Choice>
        <mc:Fallback xmlns="">
          <p:pic>
            <p:nvPicPr>
              <p:cNvPr id="11" name="Entrada de lápiz 10">
                <a:extLst>
                  <a:ext uri="{FF2B5EF4-FFF2-40B4-BE49-F238E27FC236}">
                    <a16:creationId xmlns:a16="http://schemas.microsoft.com/office/drawing/2014/main" id="{54BD1B67-CFAA-8E69-C06F-3A6D5BA6E9E7}"/>
                  </a:ext>
                </a:extLst>
              </p:cNvPr>
              <p:cNvPicPr/>
              <p:nvPr/>
            </p:nvPicPr>
            <p:blipFill>
              <a:blip r:embed="rId8"/>
              <a:stretch>
                <a:fillRect/>
              </a:stretch>
            </p:blipFill>
            <p:spPr>
              <a:xfrm>
                <a:off x="2807653" y="3273360"/>
                <a:ext cx="73368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Entrada de lápiz 14">
                <a:extLst>
                  <a:ext uri="{FF2B5EF4-FFF2-40B4-BE49-F238E27FC236}">
                    <a16:creationId xmlns:a16="http://schemas.microsoft.com/office/drawing/2014/main" id="{DC95325D-08E1-D93E-59D3-63F2DC1AF571}"/>
                  </a:ext>
                </a:extLst>
              </p14:cNvPr>
              <p14:cNvContentPartPr/>
              <p14:nvPr/>
            </p14:nvContentPartPr>
            <p14:xfrm>
              <a:off x="2836093" y="3623280"/>
              <a:ext cx="846360" cy="360"/>
            </p14:xfrm>
          </p:contentPart>
        </mc:Choice>
        <mc:Fallback xmlns="">
          <p:pic>
            <p:nvPicPr>
              <p:cNvPr id="15" name="Entrada de lápiz 14">
                <a:extLst>
                  <a:ext uri="{FF2B5EF4-FFF2-40B4-BE49-F238E27FC236}">
                    <a16:creationId xmlns:a16="http://schemas.microsoft.com/office/drawing/2014/main" id="{DC95325D-08E1-D93E-59D3-63F2DC1AF571}"/>
                  </a:ext>
                </a:extLst>
              </p:cNvPr>
              <p:cNvPicPr/>
              <p:nvPr/>
            </p:nvPicPr>
            <p:blipFill>
              <a:blip r:embed="rId10"/>
              <a:stretch>
                <a:fillRect/>
              </a:stretch>
            </p:blipFill>
            <p:spPr>
              <a:xfrm>
                <a:off x="2782093" y="3515640"/>
                <a:ext cx="954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Entrada de lápiz 15">
                <a:extLst>
                  <a:ext uri="{FF2B5EF4-FFF2-40B4-BE49-F238E27FC236}">
                    <a16:creationId xmlns:a16="http://schemas.microsoft.com/office/drawing/2014/main" id="{8D087247-0801-832F-B659-B54BFA187103}"/>
                  </a:ext>
                </a:extLst>
              </p14:cNvPr>
              <p14:cNvContentPartPr/>
              <p14:nvPr/>
            </p14:nvContentPartPr>
            <p14:xfrm>
              <a:off x="2836093" y="4106040"/>
              <a:ext cx="735840" cy="25560"/>
            </p14:xfrm>
          </p:contentPart>
        </mc:Choice>
        <mc:Fallback xmlns="">
          <p:pic>
            <p:nvPicPr>
              <p:cNvPr id="16" name="Entrada de lápiz 15">
                <a:extLst>
                  <a:ext uri="{FF2B5EF4-FFF2-40B4-BE49-F238E27FC236}">
                    <a16:creationId xmlns:a16="http://schemas.microsoft.com/office/drawing/2014/main" id="{8D087247-0801-832F-B659-B54BFA187103}"/>
                  </a:ext>
                </a:extLst>
              </p:cNvPr>
              <p:cNvPicPr/>
              <p:nvPr/>
            </p:nvPicPr>
            <p:blipFill>
              <a:blip r:embed="rId12"/>
              <a:stretch>
                <a:fillRect/>
              </a:stretch>
            </p:blipFill>
            <p:spPr>
              <a:xfrm>
                <a:off x="2782093" y="3998040"/>
                <a:ext cx="84348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Entrada de lápiz 16">
                <a:extLst>
                  <a:ext uri="{FF2B5EF4-FFF2-40B4-BE49-F238E27FC236}">
                    <a16:creationId xmlns:a16="http://schemas.microsoft.com/office/drawing/2014/main" id="{A8E6225E-BADA-273A-A554-B78A79F47B50}"/>
                  </a:ext>
                </a:extLst>
              </p14:cNvPr>
              <p14:cNvContentPartPr/>
              <p14:nvPr/>
            </p14:nvContentPartPr>
            <p14:xfrm>
              <a:off x="2819173" y="4368120"/>
              <a:ext cx="1275840" cy="34560"/>
            </p14:xfrm>
          </p:contentPart>
        </mc:Choice>
        <mc:Fallback xmlns="">
          <p:pic>
            <p:nvPicPr>
              <p:cNvPr id="17" name="Entrada de lápiz 16">
                <a:extLst>
                  <a:ext uri="{FF2B5EF4-FFF2-40B4-BE49-F238E27FC236}">
                    <a16:creationId xmlns:a16="http://schemas.microsoft.com/office/drawing/2014/main" id="{A8E6225E-BADA-273A-A554-B78A79F47B50}"/>
                  </a:ext>
                </a:extLst>
              </p:cNvPr>
              <p:cNvPicPr/>
              <p:nvPr/>
            </p:nvPicPr>
            <p:blipFill>
              <a:blip r:embed="rId14"/>
              <a:stretch>
                <a:fillRect/>
              </a:stretch>
            </p:blipFill>
            <p:spPr>
              <a:xfrm>
                <a:off x="2765173" y="4260480"/>
                <a:ext cx="138348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Entrada de lápiz 17">
                <a:extLst>
                  <a:ext uri="{FF2B5EF4-FFF2-40B4-BE49-F238E27FC236}">
                    <a16:creationId xmlns:a16="http://schemas.microsoft.com/office/drawing/2014/main" id="{AE4A4472-B50C-150D-CAE1-3F3CACB86C6E}"/>
                  </a:ext>
                </a:extLst>
              </p14:cNvPr>
              <p14:cNvContentPartPr/>
              <p14:nvPr/>
            </p14:nvContentPartPr>
            <p14:xfrm>
              <a:off x="2827453" y="4605360"/>
              <a:ext cx="4868280" cy="69120"/>
            </p14:xfrm>
          </p:contentPart>
        </mc:Choice>
        <mc:Fallback xmlns="">
          <p:pic>
            <p:nvPicPr>
              <p:cNvPr id="18" name="Entrada de lápiz 17">
                <a:extLst>
                  <a:ext uri="{FF2B5EF4-FFF2-40B4-BE49-F238E27FC236}">
                    <a16:creationId xmlns:a16="http://schemas.microsoft.com/office/drawing/2014/main" id="{AE4A4472-B50C-150D-CAE1-3F3CACB86C6E}"/>
                  </a:ext>
                </a:extLst>
              </p:cNvPr>
              <p:cNvPicPr/>
              <p:nvPr/>
            </p:nvPicPr>
            <p:blipFill>
              <a:blip r:embed="rId16"/>
              <a:stretch>
                <a:fillRect/>
              </a:stretch>
            </p:blipFill>
            <p:spPr>
              <a:xfrm>
                <a:off x="2773453" y="4497360"/>
                <a:ext cx="497592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Entrada de lápiz 18">
                <a:extLst>
                  <a:ext uri="{FF2B5EF4-FFF2-40B4-BE49-F238E27FC236}">
                    <a16:creationId xmlns:a16="http://schemas.microsoft.com/office/drawing/2014/main" id="{D31DE06C-2F51-2034-F87B-6EE57C6E079F}"/>
                  </a:ext>
                </a:extLst>
              </p14:cNvPr>
              <p14:cNvContentPartPr/>
              <p14:nvPr/>
            </p14:nvContentPartPr>
            <p14:xfrm>
              <a:off x="2819173" y="4867800"/>
              <a:ext cx="761400" cy="360"/>
            </p14:xfrm>
          </p:contentPart>
        </mc:Choice>
        <mc:Fallback xmlns="">
          <p:pic>
            <p:nvPicPr>
              <p:cNvPr id="19" name="Entrada de lápiz 18">
                <a:extLst>
                  <a:ext uri="{FF2B5EF4-FFF2-40B4-BE49-F238E27FC236}">
                    <a16:creationId xmlns:a16="http://schemas.microsoft.com/office/drawing/2014/main" id="{D31DE06C-2F51-2034-F87B-6EE57C6E079F}"/>
                  </a:ext>
                </a:extLst>
              </p:cNvPr>
              <p:cNvPicPr/>
              <p:nvPr/>
            </p:nvPicPr>
            <p:blipFill>
              <a:blip r:embed="rId18"/>
              <a:stretch>
                <a:fillRect/>
              </a:stretch>
            </p:blipFill>
            <p:spPr>
              <a:xfrm>
                <a:off x="2765173" y="4760160"/>
                <a:ext cx="8690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Entrada de lápiz 20">
                <a:extLst>
                  <a:ext uri="{FF2B5EF4-FFF2-40B4-BE49-F238E27FC236}">
                    <a16:creationId xmlns:a16="http://schemas.microsoft.com/office/drawing/2014/main" id="{29F23FBD-CCF7-0168-FF52-58B07034F0B5}"/>
                  </a:ext>
                </a:extLst>
              </p14:cNvPr>
              <p14:cNvContentPartPr/>
              <p14:nvPr/>
            </p14:nvContentPartPr>
            <p14:xfrm>
              <a:off x="2853013" y="5104680"/>
              <a:ext cx="863640" cy="27000"/>
            </p14:xfrm>
          </p:contentPart>
        </mc:Choice>
        <mc:Fallback xmlns="">
          <p:pic>
            <p:nvPicPr>
              <p:cNvPr id="21" name="Entrada de lápiz 20">
                <a:extLst>
                  <a:ext uri="{FF2B5EF4-FFF2-40B4-BE49-F238E27FC236}">
                    <a16:creationId xmlns:a16="http://schemas.microsoft.com/office/drawing/2014/main" id="{29F23FBD-CCF7-0168-FF52-58B07034F0B5}"/>
                  </a:ext>
                </a:extLst>
              </p:cNvPr>
              <p:cNvPicPr/>
              <p:nvPr/>
            </p:nvPicPr>
            <p:blipFill>
              <a:blip r:embed="rId20"/>
              <a:stretch>
                <a:fillRect/>
              </a:stretch>
            </p:blipFill>
            <p:spPr>
              <a:xfrm>
                <a:off x="2799013" y="4996680"/>
                <a:ext cx="97128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Entrada de lápiz 22">
                <a:extLst>
                  <a:ext uri="{FF2B5EF4-FFF2-40B4-BE49-F238E27FC236}">
                    <a16:creationId xmlns:a16="http://schemas.microsoft.com/office/drawing/2014/main" id="{FC52582C-C760-5F0A-04E7-F03C9F80D1E7}"/>
                  </a:ext>
                </a:extLst>
              </p14:cNvPr>
              <p14:cNvContentPartPr/>
              <p14:nvPr/>
            </p14:nvContentPartPr>
            <p14:xfrm>
              <a:off x="2810893" y="5367480"/>
              <a:ext cx="575280" cy="360"/>
            </p14:xfrm>
          </p:contentPart>
        </mc:Choice>
        <mc:Fallback xmlns="">
          <p:pic>
            <p:nvPicPr>
              <p:cNvPr id="23" name="Entrada de lápiz 22">
                <a:extLst>
                  <a:ext uri="{FF2B5EF4-FFF2-40B4-BE49-F238E27FC236}">
                    <a16:creationId xmlns:a16="http://schemas.microsoft.com/office/drawing/2014/main" id="{FC52582C-C760-5F0A-04E7-F03C9F80D1E7}"/>
                  </a:ext>
                </a:extLst>
              </p:cNvPr>
              <p:cNvPicPr/>
              <p:nvPr/>
            </p:nvPicPr>
            <p:blipFill>
              <a:blip r:embed="rId22"/>
              <a:stretch>
                <a:fillRect/>
              </a:stretch>
            </p:blipFill>
            <p:spPr>
              <a:xfrm>
                <a:off x="2756893" y="5259480"/>
                <a:ext cx="682920" cy="216000"/>
              </a:xfrm>
              <a:prstGeom prst="rect">
                <a:avLst/>
              </a:prstGeom>
            </p:spPr>
          </p:pic>
        </mc:Fallback>
      </mc:AlternateContent>
    </p:spTree>
    <p:extLst>
      <p:ext uri="{BB962C8B-B14F-4D97-AF65-F5344CB8AC3E}">
        <p14:creationId xmlns:p14="http://schemas.microsoft.com/office/powerpoint/2010/main" val="42064844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14</a:t>
            </a:r>
            <a:br>
              <a:rPr lang="es-AR" sz="5400" b="1" dirty="0">
                <a:solidFill>
                  <a:schemeClr val="accent1">
                    <a:lumMod val="75000"/>
                  </a:schemeClr>
                </a:solidFill>
              </a:rPr>
            </a:br>
            <a:r>
              <a:rPr lang="es-AR" sz="3100" b="1" dirty="0">
                <a:solidFill>
                  <a:schemeClr val="accent1">
                    <a:lumMod val="75000"/>
                  </a:schemeClr>
                </a:solidFill>
              </a:rPr>
              <a:t>Clúster 4</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pic>
        <p:nvPicPr>
          <p:cNvPr id="5" name="Imagen 4">
            <a:extLst>
              <a:ext uri="{FF2B5EF4-FFF2-40B4-BE49-F238E27FC236}">
                <a16:creationId xmlns:a16="http://schemas.microsoft.com/office/drawing/2014/main" id="{D5DD92EA-4208-CF7A-7B66-1F3D45E79EC8}"/>
              </a:ext>
            </a:extLst>
          </p:cNvPr>
          <p:cNvPicPr>
            <a:picLocks noChangeAspect="1"/>
          </p:cNvPicPr>
          <p:nvPr/>
        </p:nvPicPr>
        <p:blipFill>
          <a:blip r:embed="rId8"/>
          <a:stretch>
            <a:fillRect/>
          </a:stretch>
        </p:blipFill>
        <p:spPr>
          <a:xfrm>
            <a:off x="2495615" y="1844040"/>
            <a:ext cx="6536257" cy="4572575"/>
          </a:xfrm>
          <a:prstGeom prst="rect">
            <a:avLst/>
          </a:prstGeom>
        </p:spPr>
      </p:pic>
    </p:spTree>
    <p:extLst>
      <p:ext uri="{BB962C8B-B14F-4D97-AF65-F5344CB8AC3E}">
        <p14:creationId xmlns:p14="http://schemas.microsoft.com/office/powerpoint/2010/main" val="23446744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712893" y="184061"/>
            <a:ext cx="9875520" cy="1356360"/>
          </a:xfrm>
        </p:spPr>
        <p:txBody>
          <a:bodyPr>
            <a:normAutofit/>
          </a:bodyPr>
          <a:lstStyle/>
          <a:p>
            <a:pPr algn="ctr"/>
            <a:r>
              <a:rPr lang="es-AR" sz="5400" b="1" dirty="0">
                <a:solidFill>
                  <a:schemeClr val="accent1">
                    <a:lumMod val="75000"/>
                  </a:schemeClr>
                </a:solidFill>
              </a:rPr>
              <a:t>Desafío 15</a:t>
            </a:r>
          </a:p>
        </p:txBody>
      </p:sp>
      <p:sp>
        <p:nvSpPr>
          <p:cNvPr id="6" name="CuadroTexto 5">
            <a:extLst>
              <a:ext uri="{FF2B5EF4-FFF2-40B4-BE49-F238E27FC236}">
                <a16:creationId xmlns:a16="http://schemas.microsoft.com/office/drawing/2014/main" id="{9027411C-219D-2E61-BE38-0A8A99BC7546}"/>
              </a:ext>
            </a:extLst>
          </p:cNvPr>
          <p:cNvSpPr txBox="1"/>
          <p:nvPr/>
        </p:nvSpPr>
        <p:spPr>
          <a:xfrm>
            <a:off x="4873460" y="1355755"/>
            <a:ext cx="1462260" cy="369332"/>
          </a:xfrm>
          <a:prstGeom prst="rect">
            <a:avLst/>
          </a:prstGeom>
          <a:noFill/>
        </p:spPr>
        <p:txBody>
          <a:bodyPr wrap="none" rtlCol="0">
            <a:spAutoFit/>
          </a:bodyPr>
          <a:lstStyle/>
          <a:p>
            <a:r>
              <a:rPr lang="es-AR" b="1" dirty="0">
                <a:solidFill>
                  <a:schemeClr val="accent1">
                    <a:lumMod val="75000"/>
                  </a:schemeClr>
                </a:solidFill>
              </a:rPr>
              <a:t>N_clusters: </a:t>
            </a:r>
            <a:r>
              <a:rPr lang="es-AR" dirty="0">
                <a:solidFill>
                  <a:schemeClr val="accent1">
                    <a:lumMod val="75000"/>
                  </a:schemeClr>
                </a:solidFill>
              </a:rPr>
              <a:t>2</a:t>
            </a:r>
          </a:p>
        </p:txBody>
      </p:sp>
      <p:pic>
        <p:nvPicPr>
          <p:cNvPr id="8" name="Marcador de contenido 7">
            <a:extLst>
              <a:ext uri="{FF2B5EF4-FFF2-40B4-BE49-F238E27FC236}">
                <a16:creationId xmlns:a16="http://schemas.microsoft.com/office/drawing/2014/main" id="{7EE1EDA7-DC0E-251C-0590-B768B7C0AF6E}"/>
              </a:ext>
            </a:extLst>
          </p:cNvPr>
          <p:cNvPicPr>
            <a:picLocks noGrp="1" noChangeAspect="1"/>
          </p:cNvPicPr>
          <p:nvPr>
            <p:ph idx="1"/>
          </p:nvPr>
        </p:nvPicPr>
        <p:blipFill>
          <a:blip r:embed="rId2"/>
          <a:stretch>
            <a:fillRect/>
          </a:stretch>
        </p:blipFill>
        <p:spPr>
          <a:xfrm>
            <a:off x="551411" y="2432142"/>
            <a:ext cx="4096789" cy="3773925"/>
          </a:xfrm>
        </p:spPr>
      </p:pic>
      <p:pic>
        <p:nvPicPr>
          <p:cNvPr id="11" name="Imagen 10">
            <a:extLst>
              <a:ext uri="{FF2B5EF4-FFF2-40B4-BE49-F238E27FC236}">
                <a16:creationId xmlns:a16="http://schemas.microsoft.com/office/drawing/2014/main" id="{71440A1C-0274-02A2-1465-26E31234F9D1}"/>
              </a:ext>
            </a:extLst>
          </p:cNvPr>
          <p:cNvPicPr>
            <a:picLocks noChangeAspect="1"/>
          </p:cNvPicPr>
          <p:nvPr/>
        </p:nvPicPr>
        <p:blipFill>
          <a:blip r:embed="rId3"/>
          <a:stretch>
            <a:fillRect/>
          </a:stretch>
        </p:blipFill>
        <p:spPr>
          <a:xfrm>
            <a:off x="6355195" y="2432141"/>
            <a:ext cx="4885136" cy="3773925"/>
          </a:xfrm>
          <a:prstGeom prst="rect">
            <a:avLst/>
          </a:prstGeom>
        </p:spPr>
      </p:pic>
    </p:spTree>
    <p:extLst>
      <p:ext uri="{BB962C8B-B14F-4D97-AF65-F5344CB8AC3E}">
        <p14:creationId xmlns:p14="http://schemas.microsoft.com/office/powerpoint/2010/main" val="16374584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1</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dirty="0">
                <a:solidFill>
                  <a:schemeClr val="accent1">
                    <a:lumMod val="75000"/>
                  </a:schemeClr>
                </a:solidFill>
              </a:rPr>
              <a:t>Adherir</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13</a:t>
            </a:r>
          </a:p>
          <a:p>
            <a:pPr marL="45720" indent="0">
              <a:buNone/>
            </a:pPr>
            <a:r>
              <a:rPr lang="es-AR" b="1" dirty="0">
                <a:solidFill>
                  <a:schemeClr val="accent1">
                    <a:lumMod val="75000"/>
                  </a:schemeClr>
                </a:solidFill>
              </a:rPr>
              <a:t>Silhouette: </a:t>
            </a:r>
            <a:r>
              <a:rPr lang="es-AR" dirty="0">
                <a:solidFill>
                  <a:schemeClr val="accent1">
                    <a:lumMod val="75000"/>
                  </a:schemeClr>
                </a:solidFill>
              </a:rPr>
              <a:t>0.003</a:t>
            </a:r>
          </a:p>
          <a:p>
            <a:pPr marL="45720" indent="0">
              <a:buNone/>
            </a:pPr>
            <a:endParaRPr lang="es-AR" dirty="0"/>
          </a:p>
        </p:txBody>
      </p:sp>
    </p:spTree>
    <p:extLst>
      <p:ext uri="{BB962C8B-B14F-4D97-AF65-F5344CB8AC3E}">
        <p14:creationId xmlns:p14="http://schemas.microsoft.com/office/powerpoint/2010/main" val="2089503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1</a:t>
            </a:r>
          </a:p>
        </p:txBody>
      </p:sp>
      <p:pic>
        <p:nvPicPr>
          <p:cNvPr id="4" name="Imagen 3">
            <a:extLst>
              <a:ext uri="{FF2B5EF4-FFF2-40B4-BE49-F238E27FC236}">
                <a16:creationId xmlns:a16="http://schemas.microsoft.com/office/drawing/2014/main" id="{5E85394A-96E2-096B-D7FC-2BC18DF0CF3E}"/>
              </a:ext>
            </a:extLst>
          </p:cNvPr>
          <p:cNvPicPr>
            <a:picLocks noChangeAspect="1"/>
          </p:cNvPicPr>
          <p:nvPr/>
        </p:nvPicPr>
        <p:blipFill>
          <a:blip r:embed="rId2"/>
          <a:stretch>
            <a:fillRect/>
          </a:stretch>
        </p:blipFill>
        <p:spPr>
          <a:xfrm>
            <a:off x="803041" y="2404535"/>
            <a:ext cx="10585918" cy="3027062"/>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13E097FA-A9A0-7E6B-83B0-B5088F2F6CB0}"/>
                  </a:ext>
                </a:extLst>
              </p14:cNvPr>
              <p14:cNvContentPartPr/>
              <p14:nvPr/>
            </p14:nvContentPartPr>
            <p14:xfrm>
              <a:off x="1117453" y="2505840"/>
              <a:ext cx="1226880" cy="26640"/>
            </p14:xfrm>
          </p:contentPart>
        </mc:Choice>
        <mc:Fallback xmlns="">
          <p:pic>
            <p:nvPicPr>
              <p:cNvPr id="5" name="Entrada de lápiz 4">
                <a:extLst>
                  <a:ext uri="{FF2B5EF4-FFF2-40B4-BE49-F238E27FC236}">
                    <a16:creationId xmlns:a16="http://schemas.microsoft.com/office/drawing/2014/main" id="{13E097FA-A9A0-7E6B-83B0-B5088F2F6CB0}"/>
                  </a:ext>
                </a:extLst>
              </p:cNvPr>
              <p:cNvPicPr/>
              <p:nvPr/>
            </p:nvPicPr>
            <p:blipFill>
              <a:blip r:embed="rId4"/>
              <a:stretch>
                <a:fillRect/>
              </a:stretch>
            </p:blipFill>
            <p:spPr>
              <a:xfrm>
                <a:off x="1063453" y="2397840"/>
                <a:ext cx="133452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4B3F2031-442A-2EDD-19BA-8574E77698CA}"/>
                  </a:ext>
                </a:extLst>
              </p14:cNvPr>
              <p14:cNvContentPartPr/>
              <p14:nvPr/>
            </p14:nvContentPartPr>
            <p14:xfrm>
              <a:off x="1108813" y="2674320"/>
              <a:ext cx="1644480" cy="34920"/>
            </p14:xfrm>
          </p:contentPart>
        </mc:Choice>
        <mc:Fallback xmlns="">
          <p:pic>
            <p:nvPicPr>
              <p:cNvPr id="6" name="Entrada de lápiz 5">
                <a:extLst>
                  <a:ext uri="{FF2B5EF4-FFF2-40B4-BE49-F238E27FC236}">
                    <a16:creationId xmlns:a16="http://schemas.microsoft.com/office/drawing/2014/main" id="{4B3F2031-442A-2EDD-19BA-8574E77698CA}"/>
                  </a:ext>
                </a:extLst>
              </p:cNvPr>
              <p:cNvPicPr/>
              <p:nvPr/>
            </p:nvPicPr>
            <p:blipFill>
              <a:blip r:embed="rId6"/>
              <a:stretch>
                <a:fillRect/>
              </a:stretch>
            </p:blipFill>
            <p:spPr>
              <a:xfrm>
                <a:off x="1054813" y="2566680"/>
                <a:ext cx="175212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Entrada de lápiz 6">
                <a:extLst>
                  <a:ext uri="{FF2B5EF4-FFF2-40B4-BE49-F238E27FC236}">
                    <a16:creationId xmlns:a16="http://schemas.microsoft.com/office/drawing/2014/main" id="{27A359A9-E1F8-5AAB-99EF-B6DE7CB08242}"/>
                  </a:ext>
                </a:extLst>
              </p14:cNvPr>
              <p14:cNvContentPartPr/>
              <p14:nvPr/>
            </p14:nvContentPartPr>
            <p14:xfrm>
              <a:off x="1066333" y="2878440"/>
              <a:ext cx="1616760" cy="51120"/>
            </p14:xfrm>
          </p:contentPart>
        </mc:Choice>
        <mc:Fallback xmlns="">
          <p:pic>
            <p:nvPicPr>
              <p:cNvPr id="7" name="Entrada de lápiz 6">
                <a:extLst>
                  <a:ext uri="{FF2B5EF4-FFF2-40B4-BE49-F238E27FC236}">
                    <a16:creationId xmlns:a16="http://schemas.microsoft.com/office/drawing/2014/main" id="{27A359A9-E1F8-5AAB-99EF-B6DE7CB08242}"/>
                  </a:ext>
                </a:extLst>
              </p:cNvPr>
              <p:cNvPicPr/>
              <p:nvPr/>
            </p:nvPicPr>
            <p:blipFill>
              <a:blip r:embed="rId8"/>
              <a:stretch>
                <a:fillRect/>
              </a:stretch>
            </p:blipFill>
            <p:spPr>
              <a:xfrm>
                <a:off x="1012693" y="2770800"/>
                <a:ext cx="172440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Entrada de lápiz 8">
                <a:extLst>
                  <a:ext uri="{FF2B5EF4-FFF2-40B4-BE49-F238E27FC236}">
                    <a16:creationId xmlns:a16="http://schemas.microsoft.com/office/drawing/2014/main" id="{0D64C062-19A5-D5B9-3CE6-93EC831D93CB}"/>
                  </a:ext>
                </a:extLst>
              </p14:cNvPr>
              <p14:cNvContentPartPr/>
              <p14:nvPr/>
            </p14:nvContentPartPr>
            <p14:xfrm>
              <a:off x="1108813" y="3081840"/>
              <a:ext cx="1134000" cy="360"/>
            </p14:xfrm>
          </p:contentPart>
        </mc:Choice>
        <mc:Fallback xmlns="">
          <p:pic>
            <p:nvPicPr>
              <p:cNvPr id="9" name="Entrada de lápiz 8">
                <a:extLst>
                  <a:ext uri="{FF2B5EF4-FFF2-40B4-BE49-F238E27FC236}">
                    <a16:creationId xmlns:a16="http://schemas.microsoft.com/office/drawing/2014/main" id="{0D64C062-19A5-D5B9-3CE6-93EC831D93CB}"/>
                  </a:ext>
                </a:extLst>
              </p:cNvPr>
              <p:cNvPicPr/>
              <p:nvPr/>
            </p:nvPicPr>
            <p:blipFill>
              <a:blip r:embed="rId10"/>
              <a:stretch>
                <a:fillRect/>
              </a:stretch>
            </p:blipFill>
            <p:spPr>
              <a:xfrm>
                <a:off x="1054813" y="2973840"/>
                <a:ext cx="12416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Entrada de lápiz 9">
                <a:extLst>
                  <a:ext uri="{FF2B5EF4-FFF2-40B4-BE49-F238E27FC236}">
                    <a16:creationId xmlns:a16="http://schemas.microsoft.com/office/drawing/2014/main" id="{3933A155-27B9-C8F2-E716-436E4427EE8C}"/>
                  </a:ext>
                </a:extLst>
              </p14:cNvPr>
              <p14:cNvContentPartPr/>
              <p14:nvPr/>
            </p14:nvContentPartPr>
            <p14:xfrm>
              <a:off x="2234893" y="3258960"/>
              <a:ext cx="1822320" cy="43560"/>
            </p14:xfrm>
          </p:contentPart>
        </mc:Choice>
        <mc:Fallback xmlns="">
          <p:pic>
            <p:nvPicPr>
              <p:cNvPr id="10" name="Entrada de lápiz 9">
                <a:extLst>
                  <a:ext uri="{FF2B5EF4-FFF2-40B4-BE49-F238E27FC236}">
                    <a16:creationId xmlns:a16="http://schemas.microsoft.com/office/drawing/2014/main" id="{3933A155-27B9-C8F2-E716-436E4427EE8C}"/>
                  </a:ext>
                </a:extLst>
              </p:cNvPr>
              <p:cNvPicPr/>
              <p:nvPr/>
            </p:nvPicPr>
            <p:blipFill>
              <a:blip r:embed="rId12"/>
              <a:stretch>
                <a:fillRect/>
              </a:stretch>
            </p:blipFill>
            <p:spPr>
              <a:xfrm>
                <a:off x="2180893" y="3150960"/>
                <a:ext cx="192996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Entrada de lápiz 10">
                <a:extLst>
                  <a:ext uri="{FF2B5EF4-FFF2-40B4-BE49-F238E27FC236}">
                    <a16:creationId xmlns:a16="http://schemas.microsoft.com/office/drawing/2014/main" id="{034CB259-7FD1-EADB-09BC-04DA11F756E3}"/>
                  </a:ext>
                </a:extLst>
              </p14:cNvPr>
              <p14:cNvContentPartPr/>
              <p14:nvPr/>
            </p14:nvContentPartPr>
            <p14:xfrm>
              <a:off x="1134373" y="3470640"/>
              <a:ext cx="573120" cy="17640"/>
            </p14:xfrm>
          </p:contentPart>
        </mc:Choice>
        <mc:Fallback xmlns="">
          <p:pic>
            <p:nvPicPr>
              <p:cNvPr id="11" name="Entrada de lápiz 10">
                <a:extLst>
                  <a:ext uri="{FF2B5EF4-FFF2-40B4-BE49-F238E27FC236}">
                    <a16:creationId xmlns:a16="http://schemas.microsoft.com/office/drawing/2014/main" id="{034CB259-7FD1-EADB-09BC-04DA11F756E3}"/>
                  </a:ext>
                </a:extLst>
              </p:cNvPr>
              <p:cNvPicPr/>
              <p:nvPr/>
            </p:nvPicPr>
            <p:blipFill>
              <a:blip r:embed="rId14"/>
              <a:stretch>
                <a:fillRect/>
              </a:stretch>
            </p:blipFill>
            <p:spPr>
              <a:xfrm>
                <a:off x="1080373" y="3363000"/>
                <a:ext cx="6807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Entrada de lápiz 11">
                <a:extLst>
                  <a:ext uri="{FF2B5EF4-FFF2-40B4-BE49-F238E27FC236}">
                    <a16:creationId xmlns:a16="http://schemas.microsoft.com/office/drawing/2014/main" id="{C0C6BB3F-8C7A-3FE4-FF4F-B184B309C72E}"/>
                  </a:ext>
                </a:extLst>
              </p14:cNvPr>
              <p14:cNvContentPartPr/>
              <p14:nvPr/>
            </p14:nvContentPartPr>
            <p14:xfrm>
              <a:off x="1108813" y="3690240"/>
              <a:ext cx="1498320" cy="18720"/>
            </p14:xfrm>
          </p:contentPart>
        </mc:Choice>
        <mc:Fallback xmlns="">
          <p:pic>
            <p:nvPicPr>
              <p:cNvPr id="12" name="Entrada de lápiz 11">
                <a:extLst>
                  <a:ext uri="{FF2B5EF4-FFF2-40B4-BE49-F238E27FC236}">
                    <a16:creationId xmlns:a16="http://schemas.microsoft.com/office/drawing/2014/main" id="{C0C6BB3F-8C7A-3FE4-FF4F-B184B309C72E}"/>
                  </a:ext>
                </a:extLst>
              </p:cNvPr>
              <p:cNvPicPr/>
              <p:nvPr/>
            </p:nvPicPr>
            <p:blipFill>
              <a:blip r:embed="rId16"/>
              <a:stretch>
                <a:fillRect/>
              </a:stretch>
            </p:blipFill>
            <p:spPr>
              <a:xfrm>
                <a:off x="1054813" y="3582600"/>
                <a:ext cx="160596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Entrada de lápiz 12">
                <a:extLst>
                  <a:ext uri="{FF2B5EF4-FFF2-40B4-BE49-F238E27FC236}">
                    <a16:creationId xmlns:a16="http://schemas.microsoft.com/office/drawing/2014/main" id="{43116F97-0577-BB3F-4304-116110225CDC}"/>
                  </a:ext>
                </a:extLst>
              </p14:cNvPr>
              <p14:cNvContentPartPr/>
              <p14:nvPr/>
            </p14:nvContentPartPr>
            <p14:xfrm>
              <a:off x="1142653" y="4097400"/>
              <a:ext cx="643320" cy="17280"/>
            </p14:xfrm>
          </p:contentPart>
        </mc:Choice>
        <mc:Fallback xmlns="">
          <p:pic>
            <p:nvPicPr>
              <p:cNvPr id="13" name="Entrada de lápiz 12">
                <a:extLst>
                  <a:ext uri="{FF2B5EF4-FFF2-40B4-BE49-F238E27FC236}">
                    <a16:creationId xmlns:a16="http://schemas.microsoft.com/office/drawing/2014/main" id="{43116F97-0577-BB3F-4304-116110225CDC}"/>
                  </a:ext>
                </a:extLst>
              </p:cNvPr>
              <p:cNvPicPr/>
              <p:nvPr/>
            </p:nvPicPr>
            <p:blipFill>
              <a:blip r:embed="rId18"/>
              <a:stretch>
                <a:fillRect/>
              </a:stretch>
            </p:blipFill>
            <p:spPr>
              <a:xfrm>
                <a:off x="1088653" y="3989400"/>
                <a:ext cx="75096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Entrada de lápiz 13">
                <a:extLst>
                  <a:ext uri="{FF2B5EF4-FFF2-40B4-BE49-F238E27FC236}">
                    <a16:creationId xmlns:a16="http://schemas.microsoft.com/office/drawing/2014/main" id="{383306AC-8A31-9CF1-38FB-738218EBD850}"/>
                  </a:ext>
                </a:extLst>
              </p14:cNvPr>
              <p14:cNvContentPartPr/>
              <p14:nvPr/>
            </p14:nvContentPartPr>
            <p14:xfrm>
              <a:off x="1117453" y="4266600"/>
              <a:ext cx="1243800" cy="34560"/>
            </p14:xfrm>
          </p:contentPart>
        </mc:Choice>
        <mc:Fallback xmlns="">
          <p:pic>
            <p:nvPicPr>
              <p:cNvPr id="14" name="Entrada de lápiz 13">
                <a:extLst>
                  <a:ext uri="{FF2B5EF4-FFF2-40B4-BE49-F238E27FC236}">
                    <a16:creationId xmlns:a16="http://schemas.microsoft.com/office/drawing/2014/main" id="{383306AC-8A31-9CF1-38FB-738218EBD850}"/>
                  </a:ext>
                </a:extLst>
              </p:cNvPr>
              <p:cNvPicPr/>
              <p:nvPr/>
            </p:nvPicPr>
            <p:blipFill>
              <a:blip r:embed="rId20"/>
              <a:stretch>
                <a:fillRect/>
              </a:stretch>
            </p:blipFill>
            <p:spPr>
              <a:xfrm>
                <a:off x="1063453" y="4158960"/>
                <a:ext cx="1351440" cy="250200"/>
              </a:xfrm>
              <a:prstGeom prst="rect">
                <a:avLst/>
              </a:prstGeom>
            </p:spPr>
          </p:pic>
        </mc:Fallback>
      </mc:AlternateContent>
    </p:spTree>
    <p:extLst>
      <p:ext uri="{BB962C8B-B14F-4D97-AF65-F5344CB8AC3E}">
        <p14:creationId xmlns:p14="http://schemas.microsoft.com/office/powerpoint/2010/main" val="29328194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2.1</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600" b="1" dirty="0">
                <a:solidFill>
                  <a:schemeClr val="accent1">
                    <a:lumMod val="75000"/>
                  </a:schemeClr>
                </a:solidFill>
              </a:rPr>
              <a:t>Tópicos:</a:t>
            </a:r>
          </a:p>
          <a:p>
            <a:r>
              <a:rPr lang="es-AR" dirty="0">
                <a:solidFill>
                  <a:schemeClr val="accent1">
                    <a:lumMod val="75000"/>
                  </a:schemeClr>
                </a:solidFill>
              </a:rPr>
              <a:t>Actitudes y creencias sobre el trabajo</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16</a:t>
            </a:r>
          </a:p>
          <a:p>
            <a:pPr marL="45720" indent="0">
              <a:buNone/>
            </a:pPr>
            <a:r>
              <a:rPr lang="es-AR" b="1" dirty="0">
                <a:solidFill>
                  <a:schemeClr val="accent1">
                    <a:lumMod val="75000"/>
                  </a:schemeClr>
                </a:solidFill>
              </a:rPr>
              <a:t>Silhouette: </a:t>
            </a:r>
            <a:r>
              <a:rPr lang="es-AR" dirty="0">
                <a:solidFill>
                  <a:schemeClr val="accent1">
                    <a:lumMod val="75000"/>
                  </a:schemeClr>
                </a:solidFill>
              </a:rPr>
              <a:t>0.07</a:t>
            </a:r>
          </a:p>
          <a:p>
            <a:pPr marL="45720" indent="0">
              <a:buNone/>
            </a:pPr>
            <a:endParaRPr lang="es-AR" dirty="0"/>
          </a:p>
        </p:txBody>
      </p:sp>
    </p:spTree>
    <p:extLst>
      <p:ext uri="{BB962C8B-B14F-4D97-AF65-F5344CB8AC3E}">
        <p14:creationId xmlns:p14="http://schemas.microsoft.com/office/powerpoint/2010/main" val="6940823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2.1</a:t>
            </a:r>
          </a:p>
        </p:txBody>
      </p:sp>
      <p:pic>
        <p:nvPicPr>
          <p:cNvPr id="8" name="Imagen 7">
            <a:extLst>
              <a:ext uri="{FF2B5EF4-FFF2-40B4-BE49-F238E27FC236}">
                <a16:creationId xmlns:a16="http://schemas.microsoft.com/office/drawing/2014/main" id="{28851B8D-8362-1876-E95B-3180FEB61F97}"/>
              </a:ext>
            </a:extLst>
          </p:cNvPr>
          <p:cNvPicPr>
            <a:picLocks noChangeAspect="1"/>
          </p:cNvPicPr>
          <p:nvPr/>
        </p:nvPicPr>
        <p:blipFill>
          <a:blip r:embed="rId2"/>
          <a:stretch>
            <a:fillRect/>
          </a:stretch>
        </p:blipFill>
        <p:spPr>
          <a:xfrm>
            <a:off x="440267" y="2235199"/>
            <a:ext cx="11442942" cy="3281211"/>
          </a:xfrm>
          <a:prstGeom prst="rect">
            <a:avLst/>
          </a:prstGeom>
        </p:spPr>
      </p:pic>
      <mc:AlternateContent xmlns:mc="http://schemas.openxmlformats.org/markup-compatibility/2006" xmlns:p14="http://schemas.microsoft.com/office/powerpoint/2010/main">
        <mc:Choice Requires="p14">
          <p:contentPart p14:bwMode="auto" r:id="rId3">
            <p14:nvContentPartPr>
              <p14:cNvPr id="15" name="Entrada de lápiz 14">
                <a:extLst>
                  <a:ext uri="{FF2B5EF4-FFF2-40B4-BE49-F238E27FC236}">
                    <a16:creationId xmlns:a16="http://schemas.microsoft.com/office/drawing/2014/main" id="{F5508F04-F82F-395F-DE81-F271CE0434F7}"/>
                  </a:ext>
                </a:extLst>
              </p14:cNvPr>
              <p14:cNvContentPartPr/>
              <p14:nvPr/>
            </p14:nvContentPartPr>
            <p14:xfrm>
              <a:off x="8779693" y="2445720"/>
              <a:ext cx="2683440" cy="27000"/>
            </p14:xfrm>
          </p:contentPart>
        </mc:Choice>
        <mc:Fallback xmlns="">
          <p:pic>
            <p:nvPicPr>
              <p:cNvPr id="15" name="Entrada de lápiz 14">
                <a:extLst>
                  <a:ext uri="{FF2B5EF4-FFF2-40B4-BE49-F238E27FC236}">
                    <a16:creationId xmlns:a16="http://schemas.microsoft.com/office/drawing/2014/main" id="{F5508F04-F82F-395F-DE81-F271CE0434F7}"/>
                  </a:ext>
                </a:extLst>
              </p:cNvPr>
              <p:cNvPicPr/>
              <p:nvPr/>
            </p:nvPicPr>
            <p:blipFill>
              <a:blip r:embed="rId4"/>
              <a:stretch>
                <a:fillRect/>
              </a:stretch>
            </p:blipFill>
            <p:spPr>
              <a:xfrm>
                <a:off x="8726053" y="2337720"/>
                <a:ext cx="279108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Entrada de lápiz 15">
                <a:extLst>
                  <a:ext uri="{FF2B5EF4-FFF2-40B4-BE49-F238E27FC236}">
                    <a16:creationId xmlns:a16="http://schemas.microsoft.com/office/drawing/2014/main" id="{64177D52-A6A3-08A6-1C36-AA0182E485E9}"/>
                  </a:ext>
                </a:extLst>
              </p14:cNvPr>
              <p14:cNvContentPartPr/>
              <p14:nvPr/>
            </p14:nvContentPartPr>
            <p14:xfrm>
              <a:off x="507613" y="2658480"/>
              <a:ext cx="875160" cy="360"/>
            </p14:xfrm>
          </p:contentPart>
        </mc:Choice>
        <mc:Fallback xmlns="">
          <p:pic>
            <p:nvPicPr>
              <p:cNvPr id="16" name="Entrada de lápiz 15">
                <a:extLst>
                  <a:ext uri="{FF2B5EF4-FFF2-40B4-BE49-F238E27FC236}">
                    <a16:creationId xmlns:a16="http://schemas.microsoft.com/office/drawing/2014/main" id="{64177D52-A6A3-08A6-1C36-AA0182E485E9}"/>
                  </a:ext>
                </a:extLst>
              </p:cNvPr>
              <p:cNvPicPr/>
              <p:nvPr/>
            </p:nvPicPr>
            <p:blipFill>
              <a:blip r:embed="rId6"/>
              <a:stretch>
                <a:fillRect/>
              </a:stretch>
            </p:blipFill>
            <p:spPr>
              <a:xfrm>
                <a:off x="453973" y="2550480"/>
                <a:ext cx="9828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Entrada de lápiz 16">
                <a:extLst>
                  <a:ext uri="{FF2B5EF4-FFF2-40B4-BE49-F238E27FC236}">
                    <a16:creationId xmlns:a16="http://schemas.microsoft.com/office/drawing/2014/main" id="{03FA070D-D472-3060-AF63-54090B05BA3C}"/>
                  </a:ext>
                </a:extLst>
              </p14:cNvPr>
              <p14:cNvContentPartPr/>
              <p14:nvPr/>
            </p14:nvContentPartPr>
            <p14:xfrm>
              <a:off x="1422013" y="2613840"/>
              <a:ext cx="6798600" cy="79200"/>
            </p14:xfrm>
          </p:contentPart>
        </mc:Choice>
        <mc:Fallback xmlns="">
          <p:pic>
            <p:nvPicPr>
              <p:cNvPr id="17" name="Entrada de lápiz 16">
                <a:extLst>
                  <a:ext uri="{FF2B5EF4-FFF2-40B4-BE49-F238E27FC236}">
                    <a16:creationId xmlns:a16="http://schemas.microsoft.com/office/drawing/2014/main" id="{03FA070D-D472-3060-AF63-54090B05BA3C}"/>
                  </a:ext>
                </a:extLst>
              </p:cNvPr>
              <p:cNvPicPr/>
              <p:nvPr/>
            </p:nvPicPr>
            <p:blipFill>
              <a:blip r:embed="rId8"/>
              <a:stretch>
                <a:fillRect/>
              </a:stretch>
            </p:blipFill>
            <p:spPr>
              <a:xfrm>
                <a:off x="1368013" y="2506200"/>
                <a:ext cx="690624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Entrada de lápiz 17">
                <a:extLst>
                  <a:ext uri="{FF2B5EF4-FFF2-40B4-BE49-F238E27FC236}">
                    <a16:creationId xmlns:a16="http://schemas.microsoft.com/office/drawing/2014/main" id="{5F30E91C-54F2-67E1-089C-4E8CB787C93A}"/>
                  </a:ext>
                </a:extLst>
              </p14:cNvPr>
              <p14:cNvContentPartPr/>
              <p14:nvPr/>
            </p14:nvContentPartPr>
            <p14:xfrm>
              <a:off x="8237533" y="2649840"/>
              <a:ext cx="1816560" cy="35640"/>
            </p14:xfrm>
          </p:contentPart>
        </mc:Choice>
        <mc:Fallback xmlns="">
          <p:pic>
            <p:nvPicPr>
              <p:cNvPr id="18" name="Entrada de lápiz 17">
                <a:extLst>
                  <a:ext uri="{FF2B5EF4-FFF2-40B4-BE49-F238E27FC236}">
                    <a16:creationId xmlns:a16="http://schemas.microsoft.com/office/drawing/2014/main" id="{5F30E91C-54F2-67E1-089C-4E8CB787C93A}"/>
                  </a:ext>
                </a:extLst>
              </p:cNvPr>
              <p:cNvPicPr/>
              <p:nvPr/>
            </p:nvPicPr>
            <p:blipFill>
              <a:blip r:embed="rId10"/>
              <a:stretch>
                <a:fillRect/>
              </a:stretch>
            </p:blipFill>
            <p:spPr>
              <a:xfrm>
                <a:off x="8183893" y="2541840"/>
                <a:ext cx="192420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Entrada de lápiz 18">
                <a:extLst>
                  <a:ext uri="{FF2B5EF4-FFF2-40B4-BE49-F238E27FC236}">
                    <a16:creationId xmlns:a16="http://schemas.microsoft.com/office/drawing/2014/main" id="{8203028C-DFDF-32B0-F53D-0D9F004F71B1}"/>
                  </a:ext>
                </a:extLst>
              </p14:cNvPr>
              <p14:cNvContentPartPr/>
              <p14:nvPr/>
            </p14:nvContentPartPr>
            <p14:xfrm>
              <a:off x="10845373" y="3140520"/>
              <a:ext cx="821520" cy="34560"/>
            </p14:xfrm>
          </p:contentPart>
        </mc:Choice>
        <mc:Fallback xmlns="">
          <p:pic>
            <p:nvPicPr>
              <p:cNvPr id="19" name="Entrada de lápiz 18">
                <a:extLst>
                  <a:ext uri="{FF2B5EF4-FFF2-40B4-BE49-F238E27FC236}">
                    <a16:creationId xmlns:a16="http://schemas.microsoft.com/office/drawing/2014/main" id="{8203028C-DFDF-32B0-F53D-0D9F004F71B1}"/>
                  </a:ext>
                </a:extLst>
              </p:cNvPr>
              <p:cNvPicPr/>
              <p:nvPr/>
            </p:nvPicPr>
            <p:blipFill>
              <a:blip r:embed="rId12"/>
              <a:stretch>
                <a:fillRect/>
              </a:stretch>
            </p:blipFill>
            <p:spPr>
              <a:xfrm>
                <a:off x="10791373" y="3032880"/>
                <a:ext cx="92916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Entrada de lápiz 20">
                <a:extLst>
                  <a:ext uri="{FF2B5EF4-FFF2-40B4-BE49-F238E27FC236}">
                    <a16:creationId xmlns:a16="http://schemas.microsoft.com/office/drawing/2014/main" id="{6FD7F523-DB17-5C0F-3A48-E909F9B928CF}"/>
                  </a:ext>
                </a:extLst>
              </p14:cNvPr>
              <p14:cNvContentPartPr/>
              <p14:nvPr/>
            </p14:nvContentPartPr>
            <p14:xfrm>
              <a:off x="533173" y="3351480"/>
              <a:ext cx="3309840" cy="18360"/>
            </p14:xfrm>
          </p:contentPart>
        </mc:Choice>
        <mc:Fallback xmlns="">
          <p:pic>
            <p:nvPicPr>
              <p:cNvPr id="21" name="Entrada de lápiz 20">
                <a:extLst>
                  <a:ext uri="{FF2B5EF4-FFF2-40B4-BE49-F238E27FC236}">
                    <a16:creationId xmlns:a16="http://schemas.microsoft.com/office/drawing/2014/main" id="{6FD7F523-DB17-5C0F-3A48-E909F9B928CF}"/>
                  </a:ext>
                </a:extLst>
              </p:cNvPr>
              <p:cNvPicPr/>
              <p:nvPr/>
            </p:nvPicPr>
            <p:blipFill>
              <a:blip r:embed="rId14"/>
              <a:stretch>
                <a:fillRect/>
              </a:stretch>
            </p:blipFill>
            <p:spPr>
              <a:xfrm>
                <a:off x="479173" y="3243480"/>
                <a:ext cx="341748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2" name="Entrada de lápiz 21">
                <a:extLst>
                  <a:ext uri="{FF2B5EF4-FFF2-40B4-BE49-F238E27FC236}">
                    <a16:creationId xmlns:a16="http://schemas.microsoft.com/office/drawing/2014/main" id="{963079A1-AC3D-971C-0FD3-7F8477B96CB4}"/>
                  </a:ext>
                </a:extLst>
              </p14:cNvPr>
              <p14:cNvContentPartPr/>
              <p14:nvPr/>
            </p14:nvContentPartPr>
            <p14:xfrm>
              <a:off x="694093" y="3834960"/>
              <a:ext cx="744480" cy="360"/>
            </p14:xfrm>
          </p:contentPart>
        </mc:Choice>
        <mc:Fallback xmlns="">
          <p:pic>
            <p:nvPicPr>
              <p:cNvPr id="22" name="Entrada de lápiz 21">
                <a:extLst>
                  <a:ext uri="{FF2B5EF4-FFF2-40B4-BE49-F238E27FC236}">
                    <a16:creationId xmlns:a16="http://schemas.microsoft.com/office/drawing/2014/main" id="{963079A1-AC3D-971C-0FD3-7F8477B96CB4}"/>
                  </a:ext>
                </a:extLst>
              </p:cNvPr>
              <p:cNvPicPr/>
              <p:nvPr/>
            </p:nvPicPr>
            <p:blipFill>
              <a:blip r:embed="rId16"/>
              <a:stretch>
                <a:fillRect/>
              </a:stretch>
            </p:blipFill>
            <p:spPr>
              <a:xfrm>
                <a:off x="640093" y="3726960"/>
                <a:ext cx="8521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3" name="Entrada de lápiz 22">
                <a:extLst>
                  <a:ext uri="{FF2B5EF4-FFF2-40B4-BE49-F238E27FC236}">
                    <a16:creationId xmlns:a16="http://schemas.microsoft.com/office/drawing/2014/main" id="{168B67FF-8BAB-5C23-908E-DF5F7F15F26D}"/>
                  </a:ext>
                </a:extLst>
              </p14:cNvPr>
              <p14:cNvContentPartPr/>
              <p14:nvPr/>
            </p14:nvContentPartPr>
            <p14:xfrm>
              <a:off x="711013" y="4367400"/>
              <a:ext cx="3504960" cy="52920"/>
            </p14:xfrm>
          </p:contentPart>
        </mc:Choice>
        <mc:Fallback xmlns="">
          <p:pic>
            <p:nvPicPr>
              <p:cNvPr id="23" name="Entrada de lápiz 22">
                <a:extLst>
                  <a:ext uri="{FF2B5EF4-FFF2-40B4-BE49-F238E27FC236}">
                    <a16:creationId xmlns:a16="http://schemas.microsoft.com/office/drawing/2014/main" id="{168B67FF-8BAB-5C23-908E-DF5F7F15F26D}"/>
                  </a:ext>
                </a:extLst>
              </p:cNvPr>
              <p:cNvPicPr/>
              <p:nvPr/>
            </p:nvPicPr>
            <p:blipFill>
              <a:blip r:embed="rId18"/>
              <a:stretch>
                <a:fillRect/>
              </a:stretch>
            </p:blipFill>
            <p:spPr>
              <a:xfrm>
                <a:off x="657013" y="4259760"/>
                <a:ext cx="36126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4" name="Entrada de lápiz 23">
                <a:extLst>
                  <a:ext uri="{FF2B5EF4-FFF2-40B4-BE49-F238E27FC236}">
                    <a16:creationId xmlns:a16="http://schemas.microsoft.com/office/drawing/2014/main" id="{E1ADBE6E-C060-A4C8-EC5D-84BC93223098}"/>
                  </a:ext>
                </a:extLst>
              </p14:cNvPr>
              <p14:cNvContentPartPr/>
              <p14:nvPr/>
            </p14:nvContentPartPr>
            <p14:xfrm>
              <a:off x="795253" y="5187480"/>
              <a:ext cx="3952440" cy="62640"/>
            </p14:xfrm>
          </p:contentPart>
        </mc:Choice>
        <mc:Fallback xmlns="">
          <p:pic>
            <p:nvPicPr>
              <p:cNvPr id="24" name="Entrada de lápiz 23">
                <a:extLst>
                  <a:ext uri="{FF2B5EF4-FFF2-40B4-BE49-F238E27FC236}">
                    <a16:creationId xmlns:a16="http://schemas.microsoft.com/office/drawing/2014/main" id="{E1ADBE6E-C060-A4C8-EC5D-84BC93223098}"/>
                  </a:ext>
                </a:extLst>
              </p:cNvPr>
              <p:cNvPicPr/>
              <p:nvPr/>
            </p:nvPicPr>
            <p:blipFill>
              <a:blip r:embed="rId20"/>
              <a:stretch>
                <a:fillRect/>
              </a:stretch>
            </p:blipFill>
            <p:spPr>
              <a:xfrm>
                <a:off x="741613" y="5079480"/>
                <a:ext cx="4060080" cy="2782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3" name="Entrada de lápiz 2">
                <a:extLst>
                  <a:ext uri="{FF2B5EF4-FFF2-40B4-BE49-F238E27FC236}">
                    <a16:creationId xmlns:a16="http://schemas.microsoft.com/office/drawing/2014/main" id="{D319316E-9A10-2B5C-FDF5-085873459712}"/>
                  </a:ext>
                </a:extLst>
              </p14:cNvPr>
              <p14:cNvContentPartPr/>
              <p14:nvPr/>
            </p14:nvContentPartPr>
            <p14:xfrm>
              <a:off x="1514893" y="3843600"/>
              <a:ext cx="1438920" cy="25920"/>
            </p14:xfrm>
          </p:contentPart>
        </mc:Choice>
        <mc:Fallback>
          <p:pic>
            <p:nvPicPr>
              <p:cNvPr id="3" name="Entrada de lápiz 2">
                <a:extLst>
                  <a:ext uri="{FF2B5EF4-FFF2-40B4-BE49-F238E27FC236}">
                    <a16:creationId xmlns:a16="http://schemas.microsoft.com/office/drawing/2014/main" id="{D319316E-9A10-2B5C-FDF5-085873459712}"/>
                  </a:ext>
                </a:extLst>
              </p:cNvPr>
              <p:cNvPicPr/>
              <p:nvPr/>
            </p:nvPicPr>
            <p:blipFill>
              <a:blip r:embed="rId22"/>
              <a:stretch>
                <a:fillRect/>
              </a:stretch>
            </p:blipFill>
            <p:spPr>
              <a:xfrm>
                <a:off x="1461253" y="3735600"/>
                <a:ext cx="1546560" cy="241560"/>
              </a:xfrm>
              <a:prstGeom prst="rect">
                <a:avLst/>
              </a:prstGeom>
            </p:spPr>
          </p:pic>
        </mc:Fallback>
      </mc:AlternateContent>
    </p:spTree>
    <p:extLst>
      <p:ext uri="{BB962C8B-B14F-4D97-AF65-F5344CB8AC3E}">
        <p14:creationId xmlns:p14="http://schemas.microsoft.com/office/powerpoint/2010/main" val="24003482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2.1</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pic>
        <p:nvPicPr>
          <p:cNvPr id="10" name="Imagen 9">
            <a:extLst>
              <a:ext uri="{FF2B5EF4-FFF2-40B4-BE49-F238E27FC236}">
                <a16:creationId xmlns:a16="http://schemas.microsoft.com/office/drawing/2014/main" id="{039B8970-7032-9CD9-7E6D-55BA81128939}"/>
              </a:ext>
            </a:extLst>
          </p:cNvPr>
          <p:cNvPicPr>
            <a:picLocks noChangeAspect="1"/>
          </p:cNvPicPr>
          <p:nvPr/>
        </p:nvPicPr>
        <p:blipFill>
          <a:blip r:embed="rId8"/>
          <a:stretch>
            <a:fillRect/>
          </a:stretch>
        </p:blipFill>
        <p:spPr>
          <a:xfrm>
            <a:off x="2046304" y="1951288"/>
            <a:ext cx="6962230" cy="4419032"/>
          </a:xfrm>
          <a:prstGeom prst="rect">
            <a:avLst/>
          </a:prstGeom>
        </p:spPr>
      </p:pic>
      <p:grpSp>
        <p:nvGrpSpPr>
          <p:cNvPr id="17" name="Grupo 16">
            <a:extLst>
              <a:ext uri="{FF2B5EF4-FFF2-40B4-BE49-F238E27FC236}">
                <a16:creationId xmlns:a16="http://schemas.microsoft.com/office/drawing/2014/main" id="{94C076D6-610D-3498-6130-AD0F0136D1D2}"/>
              </a:ext>
            </a:extLst>
          </p:cNvPr>
          <p:cNvGrpSpPr/>
          <p:nvPr/>
        </p:nvGrpSpPr>
        <p:grpSpPr>
          <a:xfrm>
            <a:off x="6324493" y="1938480"/>
            <a:ext cx="140760" cy="38520"/>
            <a:chOff x="6324493" y="1938480"/>
            <a:chExt cx="140760" cy="38520"/>
          </a:xfrm>
        </p:grpSpPr>
        <mc:AlternateContent xmlns:mc="http://schemas.openxmlformats.org/markup-compatibility/2006" xmlns:p14="http://schemas.microsoft.com/office/powerpoint/2010/main">
          <mc:Choice Requires="p14">
            <p:contentPart p14:bwMode="auto" r:id="rId9">
              <p14:nvContentPartPr>
                <p14:cNvPr id="11" name="Entrada de lápiz 10">
                  <a:extLst>
                    <a:ext uri="{FF2B5EF4-FFF2-40B4-BE49-F238E27FC236}">
                      <a16:creationId xmlns:a16="http://schemas.microsoft.com/office/drawing/2014/main" id="{1A0A395E-514F-58AE-604C-DFB1B56FA30E}"/>
                    </a:ext>
                  </a:extLst>
                </p14:cNvPr>
                <p14:cNvContentPartPr/>
                <p14:nvPr/>
              </p14:nvContentPartPr>
              <p14:xfrm>
                <a:off x="6383533" y="1955760"/>
                <a:ext cx="360" cy="360"/>
              </p14:xfrm>
            </p:contentPart>
          </mc:Choice>
          <mc:Fallback xmlns="">
            <p:pic>
              <p:nvPicPr>
                <p:cNvPr id="11" name="Entrada de lápiz 10">
                  <a:extLst>
                    <a:ext uri="{FF2B5EF4-FFF2-40B4-BE49-F238E27FC236}">
                      <a16:creationId xmlns:a16="http://schemas.microsoft.com/office/drawing/2014/main" id="{1A0A395E-514F-58AE-604C-DFB1B56FA30E}"/>
                    </a:ext>
                  </a:extLst>
                </p:cNvPr>
                <p:cNvPicPr/>
                <p:nvPr/>
              </p:nvPicPr>
              <p:blipFill>
                <a:blip r:embed="rId3"/>
                <a:stretch>
                  <a:fillRect/>
                </a:stretch>
              </p:blipFill>
              <p:spPr>
                <a:xfrm>
                  <a:off x="6374893" y="1946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Entrada de lápiz 11">
                  <a:extLst>
                    <a:ext uri="{FF2B5EF4-FFF2-40B4-BE49-F238E27FC236}">
                      <a16:creationId xmlns:a16="http://schemas.microsoft.com/office/drawing/2014/main" id="{2168B5DF-DBDC-98DD-9AE8-7C2FFDDA5BEA}"/>
                    </a:ext>
                  </a:extLst>
                </p14:cNvPr>
                <p14:cNvContentPartPr/>
                <p14:nvPr/>
              </p14:nvContentPartPr>
              <p14:xfrm>
                <a:off x="6324493" y="1947120"/>
                <a:ext cx="1800" cy="360"/>
              </p14:xfrm>
            </p:contentPart>
          </mc:Choice>
          <mc:Fallback xmlns="">
            <p:pic>
              <p:nvPicPr>
                <p:cNvPr id="12" name="Entrada de lápiz 11">
                  <a:extLst>
                    <a:ext uri="{FF2B5EF4-FFF2-40B4-BE49-F238E27FC236}">
                      <a16:creationId xmlns:a16="http://schemas.microsoft.com/office/drawing/2014/main" id="{2168B5DF-DBDC-98DD-9AE8-7C2FFDDA5BEA}"/>
                    </a:ext>
                  </a:extLst>
                </p:cNvPr>
                <p:cNvPicPr/>
                <p:nvPr/>
              </p:nvPicPr>
              <p:blipFill>
                <a:blip r:embed="rId3"/>
                <a:stretch>
                  <a:fillRect/>
                </a:stretch>
              </p:blipFill>
              <p:spPr>
                <a:xfrm>
                  <a:off x="6315493" y="19381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Entrada de lápiz 12">
                  <a:extLst>
                    <a:ext uri="{FF2B5EF4-FFF2-40B4-BE49-F238E27FC236}">
                      <a16:creationId xmlns:a16="http://schemas.microsoft.com/office/drawing/2014/main" id="{EFE0A0D8-1BD3-58A4-D652-90A895E035DC}"/>
                    </a:ext>
                  </a:extLst>
                </p14:cNvPr>
                <p14:cNvContentPartPr/>
                <p14:nvPr/>
              </p14:nvContentPartPr>
              <p14:xfrm>
                <a:off x="6358333" y="1938480"/>
                <a:ext cx="360" cy="360"/>
              </p14:xfrm>
            </p:contentPart>
          </mc:Choice>
          <mc:Fallback xmlns="">
            <p:pic>
              <p:nvPicPr>
                <p:cNvPr id="13" name="Entrada de lápiz 12">
                  <a:extLst>
                    <a:ext uri="{FF2B5EF4-FFF2-40B4-BE49-F238E27FC236}">
                      <a16:creationId xmlns:a16="http://schemas.microsoft.com/office/drawing/2014/main" id="{EFE0A0D8-1BD3-58A4-D652-90A895E035DC}"/>
                    </a:ext>
                  </a:extLst>
                </p:cNvPr>
                <p:cNvPicPr/>
                <p:nvPr/>
              </p:nvPicPr>
              <p:blipFill>
                <a:blip r:embed="rId3"/>
                <a:stretch>
                  <a:fillRect/>
                </a:stretch>
              </p:blipFill>
              <p:spPr>
                <a:xfrm>
                  <a:off x="6349333" y="1929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Entrada de lápiz 13">
                  <a:extLst>
                    <a:ext uri="{FF2B5EF4-FFF2-40B4-BE49-F238E27FC236}">
                      <a16:creationId xmlns:a16="http://schemas.microsoft.com/office/drawing/2014/main" id="{B7B696BF-EF3C-5003-414E-9F0BB8076228}"/>
                    </a:ext>
                  </a:extLst>
                </p14:cNvPr>
                <p14:cNvContentPartPr/>
                <p14:nvPr/>
              </p14:nvContentPartPr>
              <p14:xfrm>
                <a:off x="6358333" y="1938480"/>
                <a:ext cx="8640" cy="360"/>
              </p14:xfrm>
            </p:contentPart>
          </mc:Choice>
          <mc:Fallback xmlns="">
            <p:pic>
              <p:nvPicPr>
                <p:cNvPr id="14" name="Entrada de lápiz 13">
                  <a:extLst>
                    <a:ext uri="{FF2B5EF4-FFF2-40B4-BE49-F238E27FC236}">
                      <a16:creationId xmlns:a16="http://schemas.microsoft.com/office/drawing/2014/main" id="{B7B696BF-EF3C-5003-414E-9F0BB8076228}"/>
                    </a:ext>
                  </a:extLst>
                </p:cNvPr>
                <p:cNvPicPr/>
                <p:nvPr/>
              </p:nvPicPr>
              <p:blipFill>
                <a:blip r:embed="rId13"/>
                <a:stretch>
                  <a:fillRect/>
                </a:stretch>
              </p:blipFill>
              <p:spPr>
                <a:xfrm>
                  <a:off x="6349333" y="1929840"/>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Entrada de lápiz 14">
                  <a:extLst>
                    <a:ext uri="{FF2B5EF4-FFF2-40B4-BE49-F238E27FC236}">
                      <a16:creationId xmlns:a16="http://schemas.microsoft.com/office/drawing/2014/main" id="{D52479DB-B9B8-CBC6-516D-D6F1C9F07454}"/>
                    </a:ext>
                  </a:extLst>
                </p14:cNvPr>
                <p14:cNvContentPartPr/>
                <p14:nvPr/>
              </p14:nvContentPartPr>
              <p14:xfrm>
                <a:off x="6327373" y="1947120"/>
                <a:ext cx="137880" cy="29880"/>
              </p14:xfrm>
            </p:contentPart>
          </mc:Choice>
          <mc:Fallback xmlns="">
            <p:pic>
              <p:nvPicPr>
                <p:cNvPr id="15" name="Entrada de lápiz 14">
                  <a:extLst>
                    <a:ext uri="{FF2B5EF4-FFF2-40B4-BE49-F238E27FC236}">
                      <a16:creationId xmlns:a16="http://schemas.microsoft.com/office/drawing/2014/main" id="{D52479DB-B9B8-CBC6-516D-D6F1C9F07454}"/>
                    </a:ext>
                  </a:extLst>
                </p:cNvPr>
                <p:cNvPicPr/>
                <p:nvPr/>
              </p:nvPicPr>
              <p:blipFill>
                <a:blip r:embed="rId15"/>
                <a:stretch>
                  <a:fillRect/>
                </a:stretch>
              </p:blipFill>
              <p:spPr>
                <a:xfrm>
                  <a:off x="6318373" y="1938120"/>
                  <a:ext cx="155520" cy="4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16" name="Entrada de lápiz 15">
                <a:extLst>
                  <a:ext uri="{FF2B5EF4-FFF2-40B4-BE49-F238E27FC236}">
                    <a16:creationId xmlns:a16="http://schemas.microsoft.com/office/drawing/2014/main" id="{1566532A-0E17-A626-29CA-3EC6BE49E2E4}"/>
                  </a:ext>
                </a:extLst>
              </p14:cNvPr>
              <p14:cNvContentPartPr/>
              <p14:nvPr/>
            </p14:nvContentPartPr>
            <p14:xfrm>
              <a:off x="6913093" y="1946400"/>
              <a:ext cx="71640" cy="33840"/>
            </p14:xfrm>
          </p:contentPart>
        </mc:Choice>
        <mc:Fallback xmlns="">
          <p:pic>
            <p:nvPicPr>
              <p:cNvPr id="16" name="Entrada de lápiz 15">
                <a:extLst>
                  <a:ext uri="{FF2B5EF4-FFF2-40B4-BE49-F238E27FC236}">
                    <a16:creationId xmlns:a16="http://schemas.microsoft.com/office/drawing/2014/main" id="{1566532A-0E17-A626-29CA-3EC6BE49E2E4}"/>
                  </a:ext>
                </a:extLst>
              </p:cNvPr>
              <p:cNvPicPr/>
              <p:nvPr/>
            </p:nvPicPr>
            <p:blipFill>
              <a:blip r:embed="rId17"/>
              <a:stretch>
                <a:fillRect/>
              </a:stretch>
            </p:blipFill>
            <p:spPr>
              <a:xfrm>
                <a:off x="6904453" y="1937400"/>
                <a:ext cx="89280" cy="51480"/>
              </a:xfrm>
              <a:prstGeom prst="rect">
                <a:avLst/>
              </a:prstGeom>
            </p:spPr>
          </p:pic>
        </mc:Fallback>
      </mc:AlternateContent>
    </p:spTree>
    <p:extLst>
      <p:ext uri="{BB962C8B-B14F-4D97-AF65-F5344CB8AC3E}">
        <p14:creationId xmlns:p14="http://schemas.microsoft.com/office/powerpoint/2010/main" val="9916175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2.2</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fontScale="92500" lnSpcReduction="10000"/>
          </a:bodyPr>
          <a:lstStyle/>
          <a:p>
            <a:r>
              <a:rPr lang="es-AR" sz="3900" b="1" dirty="0">
                <a:solidFill>
                  <a:schemeClr val="accent1">
                    <a:lumMod val="75000"/>
                  </a:schemeClr>
                </a:solidFill>
              </a:rPr>
              <a:t>Tópicos:</a:t>
            </a:r>
          </a:p>
          <a:p>
            <a:r>
              <a:rPr lang="es-AR" sz="2400" dirty="0">
                <a:solidFill>
                  <a:schemeClr val="accent1">
                    <a:lumMod val="75000"/>
                  </a:schemeClr>
                </a:solidFill>
              </a:rPr>
              <a:t>Responsabilidades del estado</a:t>
            </a:r>
          </a:p>
          <a:p>
            <a:r>
              <a:rPr lang="es-AR" sz="2400" dirty="0">
                <a:solidFill>
                  <a:schemeClr val="accent1">
                    <a:lumMod val="75000"/>
                  </a:schemeClr>
                </a:solidFill>
              </a:rPr>
              <a:t>Lo que debe garantizar</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8</a:t>
            </a:r>
          </a:p>
          <a:p>
            <a:pPr marL="45720" indent="0">
              <a:buNone/>
            </a:pPr>
            <a:r>
              <a:rPr lang="es-AR" b="1" dirty="0">
                <a:solidFill>
                  <a:schemeClr val="accent1">
                    <a:lumMod val="75000"/>
                  </a:schemeClr>
                </a:solidFill>
              </a:rPr>
              <a:t>Silhouette: </a:t>
            </a:r>
            <a:r>
              <a:rPr lang="es-AR" dirty="0">
                <a:solidFill>
                  <a:schemeClr val="accent1">
                    <a:lumMod val="75000"/>
                  </a:schemeClr>
                </a:solidFill>
              </a:rPr>
              <a:t>-0.01</a:t>
            </a:r>
          </a:p>
          <a:p>
            <a:pPr marL="45720" indent="0">
              <a:buNone/>
            </a:pPr>
            <a:endParaRPr lang="es-AR" dirty="0"/>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0620043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2.2</a:t>
            </a:r>
          </a:p>
        </p:txBody>
      </p:sp>
      <p:pic>
        <p:nvPicPr>
          <p:cNvPr id="4" name="Imagen 3">
            <a:extLst>
              <a:ext uri="{FF2B5EF4-FFF2-40B4-BE49-F238E27FC236}">
                <a16:creationId xmlns:a16="http://schemas.microsoft.com/office/drawing/2014/main" id="{7F6AC825-1641-D88C-3221-08091C326F2B}"/>
              </a:ext>
            </a:extLst>
          </p:cNvPr>
          <p:cNvPicPr>
            <a:picLocks noChangeAspect="1"/>
          </p:cNvPicPr>
          <p:nvPr/>
        </p:nvPicPr>
        <p:blipFill>
          <a:blip r:embed="rId2"/>
          <a:stretch>
            <a:fillRect/>
          </a:stretch>
        </p:blipFill>
        <p:spPr>
          <a:xfrm>
            <a:off x="327660" y="2387600"/>
            <a:ext cx="11661002" cy="3126501"/>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EDEFE2A4-C3F0-981E-DBBC-C3942925EB94}"/>
                  </a:ext>
                </a:extLst>
              </p14:cNvPr>
              <p14:cNvContentPartPr/>
              <p14:nvPr/>
            </p14:nvContentPartPr>
            <p14:xfrm>
              <a:off x="1438933" y="2462640"/>
              <a:ext cx="3301920" cy="35280"/>
            </p14:xfrm>
          </p:contentPart>
        </mc:Choice>
        <mc:Fallback xmlns="">
          <p:pic>
            <p:nvPicPr>
              <p:cNvPr id="5" name="Entrada de lápiz 4">
                <a:extLst>
                  <a:ext uri="{FF2B5EF4-FFF2-40B4-BE49-F238E27FC236}">
                    <a16:creationId xmlns:a16="http://schemas.microsoft.com/office/drawing/2014/main" id="{EDEFE2A4-C3F0-981E-DBBC-C3942925EB94}"/>
                  </a:ext>
                </a:extLst>
              </p:cNvPr>
              <p:cNvPicPr/>
              <p:nvPr/>
            </p:nvPicPr>
            <p:blipFill>
              <a:blip r:embed="rId4"/>
              <a:stretch>
                <a:fillRect/>
              </a:stretch>
            </p:blipFill>
            <p:spPr>
              <a:xfrm>
                <a:off x="1384933" y="2354640"/>
                <a:ext cx="34095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BB0B093D-BF03-89FA-1FE4-4DC4E50A57A0}"/>
                  </a:ext>
                </a:extLst>
              </p14:cNvPr>
              <p14:cNvContentPartPr/>
              <p14:nvPr/>
            </p14:nvContentPartPr>
            <p14:xfrm>
              <a:off x="2006293" y="2784840"/>
              <a:ext cx="3454200" cy="34560"/>
            </p14:xfrm>
          </p:contentPart>
        </mc:Choice>
        <mc:Fallback xmlns="">
          <p:pic>
            <p:nvPicPr>
              <p:cNvPr id="6" name="Entrada de lápiz 5">
                <a:extLst>
                  <a:ext uri="{FF2B5EF4-FFF2-40B4-BE49-F238E27FC236}">
                    <a16:creationId xmlns:a16="http://schemas.microsoft.com/office/drawing/2014/main" id="{BB0B093D-BF03-89FA-1FE4-4DC4E50A57A0}"/>
                  </a:ext>
                </a:extLst>
              </p:cNvPr>
              <p:cNvPicPr/>
              <p:nvPr/>
            </p:nvPicPr>
            <p:blipFill>
              <a:blip r:embed="rId6"/>
              <a:stretch>
                <a:fillRect/>
              </a:stretch>
            </p:blipFill>
            <p:spPr>
              <a:xfrm>
                <a:off x="1952293" y="2677200"/>
                <a:ext cx="356184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Entrada de lápiz 6">
                <a:extLst>
                  <a:ext uri="{FF2B5EF4-FFF2-40B4-BE49-F238E27FC236}">
                    <a16:creationId xmlns:a16="http://schemas.microsoft.com/office/drawing/2014/main" id="{8FAA79EE-C28E-4BDD-7D2C-F57575EB02B7}"/>
                  </a:ext>
                </a:extLst>
              </p14:cNvPr>
              <p14:cNvContentPartPr/>
              <p14:nvPr/>
            </p14:nvContentPartPr>
            <p14:xfrm>
              <a:off x="1405093" y="3165000"/>
              <a:ext cx="4492080" cy="27360"/>
            </p14:xfrm>
          </p:contentPart>
        </mc:Choice>
        <mc:Fallback xmlns="">
          <p:pic>
            <p:nvPicPr>
              <p:cNvPr id="7" name="Entrada de lápiz 6">
                <a:extLst>
                  <a:ext uri="{FF2B5EF4-FFF2-40B4-BE49-F238E27FC236}">
                    <a16:creationId xmlns:a16="http://schemas.microsoft.com/office/drawing/2014/main" id="{8FAA79EE-C28E-4BDD-7D2C-F57575EB02B7}"/>
                  </a:ext>
                </a:extLst>
              </p:cNvPr>
              <p:cNvPicPr/>
              <p:nvPr/>
            </p:nvPicPr>
            <p:blipFill>
              <a:blip r:embed="rId8"/>
              <a:stretch>
                <a:fillRect/>
              </a:stretch>
            </p:blipFill>
            <p:spPr>
              <a:xfrm>
                <a:off x="1351093" y="3057360"/>
                <a:ext cx="459972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Entrada de lápiz 8">
                <a:extLst>
                  <a:ext uri="{FF2B5EF4-FFF2-40B4-BE49-F238E27FC236}">
                    <a16:creationId xmlns:a16="http://schemas.microsoft.com/office/drawing/2014/main" id="{FD808030-21FF-6D3C-AE89-7F33DE406241}"/>
                  </a:ext>
                </a:extLst>
              </p14:cNvPr>
              <p14:cNvContentPartPr/>
              <p14:nvPr/>
            </p14:nvContentPartPr>
            <p14:xfrm>
              <a:off x="8170213" y="3149160"/>
              <a:ext cx="3487680" cy="27000"/>
            </p14:xfrm>
          </p:contentPart>
        </mc:Choice>
        <mc:Fallback xmlns="">
          <p:pic>
            <p:nvPicPr>
              <p:cNvPr id="9" name="Entrada de lápiz 8">
                <a:extLst>
                  <a:ext uri="{FF2B5EF4-FFF2-40B4-BE49-F238E27FC236}">
                    <a16:creationId xmlns:a16="http://schemas.microsoft.com/office/drawing/2014/main" id="{FD808030-21FF-6D3C-AE89-7F33DE406241}"/>
                  </a:ext>
                </a:extLst>
              </p:cNvPr>
              <p:cNvPicPr/>
              <p:nvPr/>
            </p:nvPicPr>
            <p:blipFill>
              <a:blip r:embed="rId10"/>
              <a:stretch>
                <a:fillRect/>
              </a:stretch>
            </p:blipFill>
            <p:spPr>
              <a:xfrm>
                <a:off x="8116213" y="3041520"/>
                <a:ext cx="35953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Entrada de lápiz 10">
                <a:extLst>
                  <a:ext uri="{FF2B5EF4-FFF2-40B4-BE49-F238E27FC236}">
                    <a16:creationId xmlns:a16="http://schemas.microsoft.com/office/drawing/2014/main" id="{F5BD26CD-4D0C-97E1-F341-6CA965E89164}"/>
                  </a:ext>
                </a:extLst>
              </p14:cNvPr>
              <p14:cNvContentPartPr/>
              <p14:nvPr/>
            </p14:nvContentPartPr>
            <p14:xfrm>
              <a:off x="634693" y="3674040"/>
              <a:ext cx="4246200" cy="59760"/>
            </p14:xfrm>
          </p:contentPart>
        </mc:Choice>
        <mc:Fallback xmlns="">
          <p:pic>
            <p:nvPicPr>
              <p:cNvPr id="11" name="Entrada de lápiz 10">
                <a:extLst>
                  <a:ext uri="{FF2B5EF4-FFF2-40B4-BE49-F238E27FC236}">
                    <a16:creationId xmlns:a16="http://schemas.microsoft.com/office/drawing/2014/main" id="{F5BD26CD-4D0C-97E1-F341-6CA965E89164}"/>
                  </a:ext>
                </a:extLst>
              </p:cNvPr>
              <p:cNvPicPr/>
              <p:nvPr/>
            </p:nvPicPr>
            <p:blipFill>
              <a:blip r:embed="rId12"/>
              <a:stretch>
                <a:fillRect/>
              </a:stretch>
            </p:blipFill>
            <p:spPr>
              <a:xfrm>
                <a:off x="581053" y="3566040"/>
                <a:ext cx="435384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Entrada de lápiz 11">
                <a:extLst>
                  <a:ext uri="{FF2B5EF4-FFF2-40B4-BE49-F238E27FC236}">
                    <a16:creationId xmlns:a16="http://schemas.microsoft.com/office/drawing/2014/main" id="{0EB2F8B4-C917-800B-FF1C-98334395E958}"/>
                  </a:ext>
                </a:extLst>
              </p14:cNvPr>
              <p14:cNvContentPartPr/>
              <p14:nvPr/>
            </p14:nvContentPartPr>
            <p14:xfrm>
              <a:off x="600853" y="4207560"/>
              <a:ext cx="2472120" cy="18000"/>
            </p14:xfrm>
          </p:contentPart>
        </mc:Choice>
        <mc:Fallback xmlns="">
          <p:pic>
            <p:nvPicPr>
              <p:cNvPr id="12" name="Entrada de lápiz 11">
                <a:extLst>
                  <a:ext uri="{FF2B5EF4-FFF2-40B4-BE49-F238E27FC236}">
                    <a16:creationId xmlns:a16="http://schemas.microsoft.com/office/drawing/2014/main" id="{0EB2F8B4-C917-800B-FF1C-98334395E958}"/>
                  </a:ext>
                </a:extLst>
              </p:cNvPr>
              <p:cNvPicPr/>
              <p:nvPr/>
            </p:nvPicPr>
            <p:blipFill>
              <a:blip r:embed="rId14"/>
              <a:stretch>
                <a:fillRect/>
              </a:stretch>
            </p:blipFill>
            <p:spPr>
              <a:xfrm>
                <a:off x="546853" y="4099560"/>
                <a:ext cx="257976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Entrada de lápiz 12">
                <a:extLst>
                  <a:ext uri="{FF2B5EF4-FFF2-40B4-BE49-F238E27FC236}">
                    <a16:creationId xmlns:a16="http://schemas.microsoft.com/office/drawing/2014/main" id="{DD5E21FC-0A5B-25ED-83B8-B2E48D972FB7}"/>
                  </a:ext>
                </a:extLst>
              </p14:cNvPr>
              <p14:cNvContentPartPr/>
              <p14:nvPr/>
            </p14:nvContentPartPr>
            <p14:xfrm>
              <a:off x="4351693" y="4206840"/>
              <a:ext cx="3226320" cy="35640"/>
            </p14:xfrm>
          </p:contentPart>
        </mc:Choice>
        <mc:Fallback xmlns="">
          <p:pic>
            <p:nvPicPr>
              <p:cNvPr id="13" name="Entrada de lápiz 12">
                <a:extLst>
                  <a:ext uri="{FF2B5EF4-FFF2-40B4-BE49-F238E27FC236}">
                    <a16:creationId xmlns:a16="http://schemas.microsoft.com/office/drawing/2014/main" id="{DD5E21FC-0A5B-25ED-83B8-B2E48D972FB7}"/>
                  </a:ext>
                </a:extLst>
              </p:cNvPr>
              <p:cNvPicPr/>
              <p:nvPr/>
            </p:nvPicPr>
            <p:blipFill>
              <a:blip r:embed="rId16"/>
              <a:stretch>
                <a:fillRect/>
              </a:stretch>
            </p:blipFill>
            <p:spPr>
              <a:xfrm>
                <a:off x="4297693" y="4098840"/>
                <a:ext cx="33339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Entrada de lápiz 13">
                <a:extLst>
                  <a:ext uri="{FF2B5EF4-FFF2-40B4-BE49-F238E27FC236}">
                    <a16:creationId xmlns:a16="http://schemas.microsoft.com/office/drawing/2014/main" id="{547CF97F-15CD-451E-9B34-3111FE4D101F}"/>
                  </a:ext>
                </a:extLst>
              </p14:cNvPr>
              <p14:cNvContentPartPr/>
              <p14:nvPr/>
            </p14:nvContentPartPr>
            <p14:xfrm>
              <a:off x="626053" y="5103960"/>
              <a:ext cx="3885840" cy="43560"/>
            </p14:xfrm>
          </p:contentPart>
        </mc:Choice>
        <mc:Fallback xmlns="">
          <p:pic>
            <p:nvPicPr>
              <p:cNvPr id="14" name="Entrada de lápiz 13">
                <a:extLst>
                  <a:ext uri="{FF2B5EF4-FFF2-40B4-BE49-F238E27FC236}">
                    <a16:creationId xmlns:a16="http://schemas.microsoft.com/office/drawing/2014/main" id="{547CF97F-15CD-451E-9B34-3111FE4D101F}"/>
                  </a:ext>
                </a:extLst>
              </p:cNvPr>
              <p:cNvPicPr/>
              <p:nvPr/>
            </p:nvPicPr>
            <p:blipFill>
              <a:blip r:embed="rId18"/>
              <a:stretch>
                <a:fillRect/>
              </a:stretch>
            </p:blipFill>
            <p:spPr>
              <a:xfrm>
                <a:off x="572413" y="4996320"/>
                <a:ext cx="399348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Entrada de lápiz 19">
                <a:extLst>
                  <a:ext uri="{FF2B5EF4-FFF2-40B4-BE49-F238E27FC236}">
                    <a16:creationId xmlns:a16="http://schemas.microsoft.com/office/drawing/2014/main" id="{2FF1A5C1-1A19-B9F9-12E9-F1B3772F7810}"/>
                  </a:ext>
                </a:extLst>
              </p14:cNvPr>
              <p14:cNvContentPartPr/>
              <p14:nvPr/>
            </p14:nvContentPartPr>
            <p14:xfrm>
              <a:off x="2268733" y="5250840"/>
              <a:ext cx="1989000" cy="49320"/>
            </p14:xfrm>
          </p:contentPart>
        </mc:Choice>
        <mc:Fallback xmlns="">
          <p:pic>
            <p:nvPicPr>
              <p:cNvPr id="20" name="Entrada de lápiz 19">
                <a:extLst>
                  <a:ext uri="{FF2B5EF4-FFF2-40B4-BE49-F238E27FC236}">
                    <a16:creationId xmlns:a16="http://schemas.microsoft.com/office/drawing/2014/main" id="{2FF1A5C1-1A19-B9F9-12E9-F1B3772F7810}"/>
                  </a:ext>
                </a:extLst>
              </p:cNvPr>
              <p:cNvPicPr/>
              <p:nvPr/>
            </p:nvPicPr>
            <p:blipFill>
              <a:blip r:embed="rId20"/>
              <a:stretch>
                <a:fillRect/>
              </a:stretch>
            </p:blipFill>
            <p:spPr>
              <a:xfrm>
                <a:off x="2214733" y="5142840"/>
                <a:ext cx="209664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5" name="Entrada de lápiz 24">
                <a:extLst>
                  <a:ext uri="{FF2B5EF4-FFF2-40B4-BE49-F238E27FC236}">
                    <a16:creationId xmlns:a16="http://schemas.microsoft.com/office/drawing/2014/main" id="{1DDFF79E-AF4E-3887-5EF5-BDECFD90B001}"/>
                  </a:ext>
                </a:extLst>
              </p14:cNvPr>
              <p14:cNvContentPartPr/>
              <p14:nvPr/>
            </p14:nvContentPartPr>
            <p14:xfrm>
              <a:off x="626053" y="5248680"/>
              <a:ext cx="1667520" cy="42840"/>
            </p14:xfrm>
          </p:contentPart>
        </mc:Choice>
        <mc:Fallback xmlns="">
          <p:pic>
            <p:nvPicPr>
              <p:cNvPr id="25" name="Entrada de lápiz 24">
                <a:extLst>
                  <a:ext uri="{FF2B5EF4-FFF2-40B4-BE49-F238E27FC236}">
                    <a16:creationId xmlns:a16="http://schemas.microsoft.com/office/drawing/2014/main" id="{1DDFF79E-AF4E-3887-5EF5-BDECFD90B001}"/>
                  </a:ext>
                </a:extLst>
              </p:cNvPr>
              <p:cNvPicPr/>
              <p:nvPr/>
            </p:nvPicPr>
            <p:blipFill>
              <a:blip r:embed="rId22"/>
              <a:stretch>
                <a:fillRect/>
              </a:stretch>
            </p:blipFill>
            <p:spPr>
              <a:xfrm>
                <a:off x="572413" y="5141040"/>
                <a:ext cx="1775160" cy="258480"/>
              </a:xfrm>
              <a:prstGeom prst="rect">
                <a:avLst/>
              </a:prstGeom>
            </p:spPr>
          </p:pic>
        </mc:Fallback>
      </mc:AlternateContent>
    </p:spTree>
    <p:extLst>
      <p:ext uri="{BB962C8B-B14F-4D97-AF65-F5344CB8AC3E}">
        <p14:creationId xmlns:p14="http://schemas.microsoft.com/office/powerpoint/2010/main" val="1424744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024467" y="347133"/>
            <a:ext cx="9875520" cy="1356360"/>
          </a:xfrm>
        </p:spPr>
        <p:txBody>
          <a:bodyPr/>
          <a:lstStyle/>
          <a:p>
            <a:pPr algn="ctr"/>
            <a:r>
              <a:rPr lang="es-AR" b="1" dirty="0"/>
              <a:t>Emociones</a:t>
            </a:r>
          </a:p>
        </p:txBody>
      </p:sp>
      <p:pic>
        <p:nvPicPr>
          <p:cNvPr id="5" name="Marcador de contenido 4">
            <a:extLst>
              <a:ext uri="{FF2B5EF4-FFF2-40B4-BE49-F238E27FC236}">
                <a16:creationId xmlns:a16="http://schemas.microsoft.com/office/drawing/2014/main" id="{9549D5FA-FD11-0487-BC02-D2CBF253C188}"/>
              </a:ext>
            </a:extLst>
          </p:cNvPr>
          <p:cNvPicPr>
            <a:picLocks noGrp="1" noChangeAspect="1"/>
          </p:cNvPicPr>
          <p:nvPr>
            <p:ph idx="1"/>
          </p:nvPr>
        </p:nvPicPr>
        <p:blipFill>
          <a:blip r:embed="rId2"/>
          <a:stretch>
            <a:fillRect/>
          </a:stretch>
        </p:blipFill>
        <p:spPr>
          <a:xfrm>
            <a:off x="2673871" y="1470025"/>
            <a:ext cx="6385463" cy="4880788"/>
          </a:xfrm>
        </p:spPr>
      </p:pic>
    </p:spTree>
    <p:extLst>
      <p:ext uri="{BB962C8B-B14F-4D97-AF65-F5344CB8AC3E}">
        <p14:creationId xmlns:p14="http://schemas.microsoft.com/office/powerpoint/2010/main" val="1226242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2.2</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grpSp>
        <p:nvGrpSpPr>
          <p:cNvPr id="17" name="Grupo 16">
            <a:extLst>
              <a:ext uri="{FF2B5EF4-FFF2-40B4-BE49-F238E27FC236}">
                <a16:creationId xmlns:a16="http://schemas.microsoft.com/office/drawing/2014/main" id="{94C076D6-610D-3498-6130-AD0F0136D1D2}"/>
              </a:ext>
            </a:extLst>
          </p:cNvPr>
          <p:cNvGrpSpPr/>
          <p:nvPr/>
        </p:nvGrpSpPr>
        <p:grpSpPr>
          <a:xfrm>
            <a:off x="6324493" y="1938480"/>
            <a:ext cx="140760" cy="38520"/>
            <a:chOff x="6324493" y="1938480"/>
            <a:chExt cx="140760" cy="38520"/>
          </a:xfrm>
        </p:grpSpPr>
        <mc:AlternateContent xmlns:mc="http://schemas.openxmlformats.org/markup-compatibility/2006" xmlns:p14="http://schemas.microsoft.com/office/powerpoint/2010/main">
          <mc:Choice Requires="p14">
            <p:contentPart p14:bwMode="auto" r:id="rId8">
              <p14:nvContentPartPr>
                <p14:cNvPr id="11" name="Entrada de lápiz 10">
                  <a:extLst>
                    <a:ext uri="{FF2B5EF4-FFF2-40B4-BE49-F238E27FC236}">
                      <a16:creationId xmlns:a16="http://schemas.microsoft.com/office/drawing/2014/main" id="{1A0A395E-514F-58AE-604C-DFB1B56FA30E}"/>
                    </a:ext>
                  </a:extLst>
                </p14:cNvPr>
                <p14:cNvContentPartPr/>
                <p14:nvPr/>
              </p14:nvContentPartPr>
              <p14:xfrm>
                <a:off x="6383533" y="1955760"/>
                <a:ext cx="360" cy="360"/>
              </p14:xfrm>
            </p:contentPart>
          </mc:Choice>
          <mc:Fallback xmlns="">
            <p:pic>
              <p:nvPicPr>
                <p:cNvPr id="11" name="Entrada de lápiz 10">
                  <a:extLst>
                    <a:ext uri="{FF2B5EF4-FFF2-40B4-BE49-F238E27FC236}">
                      <a16:creationId xmlns:a16="http://schemas.microsoft.com/office/drawing/2014/main" id="{1A0A395E-514F-58AE-604C-DFB1B56FA30E}"/>
                    </a:ext>
                  </a:extLst>
                </p:cNvPr>
                <p:cNvPicPr/>
                <p:nvPr/>
              </p:nvPicPr>
              <p:blipFill>
                <a:blip r:embed="rId3"/>
                <a:stretch>
                  <a:fillRect/>
                </a:stretch>
              </p:blipFill>
              <p:spPr>
                <a:xfrm>
                  <a:off x="6374893" y="1946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2168B5DF-DBDC-98DD-9AE8-7C2FFDDA5BEA}"/>
                    </a:ext>
                  </a:extLst>
                </p14:cNvPr>
                <p14:cNvContentPartPr/>
                <p14:nvPr/>
              </p14:nvContentPartPr>
              <p14:xfrm>
                <a:off x="6324493" y="1947120"/>
                <a:ext cx="1800" cy="360"/>
              </p14:xfrm>
            </p:contentPart>
          </mc:Choice>
          <mc:Fallback xmlns="">
            <p:pic>
              <p:nvPicPr>
                <p:cNvPr id="12" name="Entrada de lápiz 11">
                  <a:extLst>
                    <a:ext uri="{FF2B5EF4-FFF2-40B4-BE49-F238E27FC236}">
                      <a16:creationId xmlns:a16="http://schemas.microsoft.com/office/drawing/2014/main" id="{2168B5DF-DBDC-98DD-9AE8-7C2FFDDA5BEA}"/>
                    </a:ext>
                  </a:extLst>
                </p:cNvPr>
                <p:cNvPicPr/>
                <p:nvPr/>
              </p:nvPicPr>
              <p:blipFill>
                <a:blip r:embed="rId3"/>
                <a:stretch>
                  <a:fillRect/>
                </a:stretch>
              </p:blipFill>
              <p:spPr>
                <a:xfrm>
                  <a:off x="6315493" y="19381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Entrada de lápiz 12">
                  <a:extLst>
                    <a:ext uri="{FF2B5EF4-FFF2-40B4-BE49-F238E27FC236}">
                      <a16:creationId xmlns:a16="http://schemas.microsoft.com/office/drawing/2014/main" id="{EFE0A0D8-1BD3-58A4-D652-90A895E035DC}"/>
                    </a:ext>
                  </a:extLst>
                </p14:cNvPr>
                <p14:cNvContentPartPr/>
                <p14:nvPr/>
              </p14:nvContentPartPr>
              <p14:xfrm>
                <a:off x="6358333" y="1938480"/>
                <a:ext cx="360" cy="360"/>
              </p14:xfrm>
            </p:contentPart>
          </mc:Choice>
          <mc:Fallback xmlns="">
            <p:pic>
              <p:nvPicPr>
                <p:cNvPr id="13" name="Entrada de lápiz 12">
                  <a:extLst>
                    <a:ext uri="{FF2B5EF4-FFF2-40B4-BE49-F238E27FC236}">
                      <a16:creationId xmlns:a16="http://schemas.microsoft.com/office/drawing/2014/main" id="{EFE0A0D8-1BD3-58A4-D652-90A895E035DC}"/>
                    </a:ext>
                  </a:extLst>
                </p:cNvPr>
                <p:cNvPicPr/>
                <p:nvPr/>
              </p:nvPicPr>
              <p:blipFill>
                <a:blip r:embed="rId3"/>
                <a:stretch>
                  <a:fillRect/>
                </a:stretch>
              </p:blipFill>
              <p:spPr>
                <a:xfrm>
                  <a:off x="6349333" y="1929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Entrada de lápiz 13">
                  <a:extLst>
                    <a:ext uri="{FF2B5EF4-FFF2-40B4-BE49-F238E27FC236}">
                      <a16:creationId xmlns:a16="http://schemas.microsoft.com/office/drawing/2014/main" id="{B7B696BF-EF3C-5003-414E-9F0BB8076228}"/>
                    </a:ext>
                  </a:extLst>
                </p14:cNvPr>
                <p14:cNvContentPartPr/>
                <p14:nvPr/>
              </p14:nvContentPartPr>
              <p14:xfrm>
                <a:off x="6358333" y="1938480"/>
                <a:ext cx="8640" cy="360"/>
              </p14:xfrm>
            </p:contentPart>
          </mc:Choice>
          <mc:Fallback xmlns="">
            <p:pic>
              <p:nvPicPr>
                <p:cNvPr id="14" name="Entrada de lápiz 13">
                  <a:extLst>
                    <a:ext uri="{FF2B5EF4-FFF2-40B4-BE49-F238E27FC236}">
                      <a16:creationId xmlns:a16="http://schemas.microsoft.com/office/drawing/2014/main" id="{B7B696BF-EF3C-5003-414E-9F0BB8076228}"/>
                    </a:ext>
                  </a:extLst>
                </p:cNvPr>
                <p:cNvPicPr/>
                <p:nvPr/>
              </p:nvPicPr>
              <p:blipFill>
                <a:blip r:embed="rId12"/>
                <a:stretch>
                  <a:fillRect/>
                </a:stretch>
              </p:blipFill>
              <p:spPr>
                <a:xfrm>
                  <a:off x="6349333" y="1929840"/>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Entrada de lápiz 14">
                  <a:extLst>
                    <a:ext uri="{FF2B5EF4-FFF2-40B4-BE49-F238E27FC236}">
                      <a16:creationId xmlns:a16="http://schemas.microsoft.com/office/drawing/2014/main" id="{D52479DB-B9B8-CBC6-516D-D6F1C9F07454}"/>
                    </a:ext>
                  </a:extLst>
                </p14:cNvPr>
                <p14:cNvContentPartPr/>
                <p14:nvPr/>
              </p14:nvContentPartPr>
              <p14:xfrm>
                <a:off x="6327373" y="1947120"/>
                <a:ext cx="137880" cy="29880"/>
              </p14:xfrm>
            </p:contentPart>
          </mc:Choice>
          <mc:Fallback xmlns="">
            <p:pic>
              <p:nvPicPr>
                <p:cNvPr id="15" name="Entrada de lápiz 14">
                  <a:extLst>
                    <a:ext uri="{FF2B5EF4-FFF2-40B4-BE49-F238E27FC236}">
                      <a16:creationId xmlns:a16="http://schemas.microsoft.com/office/drawing/2014/main" id="{D52479DB-B9B8-CBC6-516D-D6F1C9F07454}"/>
                    </a:ext>
                  </a:extLst>
                </p:cNvPr>
                <p:cNvPicPr/>
                <p:nvPr/>
              </p:nvPicPr>
              <p:blipFill>
                <a:blip r:embed="rId14"/>
                <a:stretch>
                  <a:fillRect/>
                </a:stretch>
              </p:blipFill>
              <p:spPr>
                <a:xfrm>
                  <a:off x="6318373" y="1938120"/>
                  <a:ext cx="155520" cy="4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1566532A-0E17-A626-29CA-3EC6BE49E2E4}"/>
                  </a:ext>
                </a:extLst>
              </p14:cNvPr>
              <p14:cNvContentPartPr/>
              <p14:nvPr/>
            </p14:nvContentPartPr>
            <p14:xfrm>
              <a:off x="6913093" y="1946400"/>
              <a:ext cx="71640" cy="33840"/>
            </p14:xfrm>
          </p:contentPart>
        </mc:Choice>
        <mc:Fallback xmlns="">
          <p:pic>
            <p:nvPicPr>
              <p:cNvPr id="16" name="Entrada de lápiz 15">
                <a:extLst>
                  <a:ext uri="{FF2B5EF4-FFF2-40B4-BE49-F238E27FC236}">
                    <a16:creationId xmlns:a16="http://schemas.microsoft.com/office/drawing/2014/main" id="{1566532A-0E17-A626-29CA-3EC6BE49E2E4}"/>
                  </a:ext>
                </a:extLst>
              </p:cNvPr>
              <p:cNvPicPr/>
              <p:nvPr/>
            </p:nvPicPr>
            <p:blipFill>
              <a:blip r:embed="rId16"/>
              <a:stretch>
                <a:fillRect/>
              </a:stretch>
            </p:blipFill>
            <p:spPr>
              <a:xfrm>
                <a:off x="6904453" y="1937400"/>
                <a:ext cx="89280" cy="51480"/>
              </a:xfrm>
              <a:prstGeom prst="rect">
                <a:avLst/>
              </a:prstGeom>
            </p:spPr>
          </p:pic>
        </mc:Fallback>
      </mc:AlternateContent>
      <p:pic>
        <p:nvPicPr>
          <p:cNvPr id="4" name="Imagen 3">
            <a:extLst>
              <a:ext uri="{FF2B5EF4-FFF2-40B4-BE49-F238E27FC236}">
                <a16:creationId xmlns:a16="http://schemas.microsoft.com/office/drawing/2014/main" id="{5753A010-B832-CAFB-BE39-E387C4B1AA40}"/>
              </a:ext>
            </a:extLst>
          </p:cNvPr>
          <p:cNvPicPr>
            <a:picLocks noChangeAspect="1"/>
          </p:cNvPicPr>
          <p:nvPr/>
        </p:nvPicPr>
        <p:blipFill>
          <a:blip r:embed="rId17"/>
          <a:stretch>
            <a:fillRect/>
          </a:stretch>
        </p:blipFill>
        <p:spPr>
          <a:xfrm>
            <a:off x="1859491" y="1934880"/>
            <a:ext cx="7208309" cy="4458840"/>
          </a:xfrm>
          <a:prstGeom prst="rect">
            <a:avLst/>
          </a:prstGeom>
        </p:spPr>
      </p:pic>
    </p:spTree>
    <p:extLst>
      <p:ext uri="{BB962C8B-B14F-4D97-AF65-F5344CB8AC3E}">
        <p14:creationId xmlns:p14="http://schemas.microsoft.com/office/powerpoint/2010/main" val="26091446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2.3</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900" b="1" dirty="0">
                <a:solidFill>
                  <a:schemeClr val="accent1">
                    <a:lumMod val="75000"/>
                  </a:schemeClr>
                </a:solidFill>
              </a:rPr>
              <a:t>Tópicos:</a:t>
            </a:r>
          </a:p>
          <a:p>
            <a:r>
              <a:rPr lang="es-AR" sz="2400" dirty="0">
                <a:solidFill>
                  <a:schemeClr val="accent1">
                    <a:lumMod val="75000"/>
                  </a:schemeClr>
                </a:solidFill>
              </a:rPr>
              <a:t>Ayuda económica vs otros tipos de ayuda</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30</a:t>
            </a:r>
          </a:p>
          <a:p>
            <a:pPr marL="45720" indent="0">
              <a:buNone/>
            </a:pPr>
            <a:r>
              <a:rPr lang="es-AR" b="1" dirty="0">
                <a:solidFill>
                  <a:schemeClr val="accent1">
                    <a:lumMod val="75000"/>
                  </a:schemeClr>
                </a:solidFill>
              </a:rPr>
              <a:t>Silhouette: </a:t>
            </a:r>
            <a:r>
              <a:rPr lang="es-AR" dirty="0">
                <a:solidFill>
                  <a:schemeClr val="accent1">
                    <a:lumMod val="75000"/>
                  </a:schemeClr>
                </a:solidFill>
              </a:rPr>
              <a:t>0.01</a:t>
            </a:r>
          </a:p>
          <a:p>
            <a:pPr marL="45720" indent="0">
              <a:buNone/>
            </a:pPr>
            <a:endParaRPr lang="es-AR" dirty="0"/>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2279877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6580"/>
            <a:ext cx="9875520" cy="1356360"/>
          </a:xfrm>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2.3</a:t>
            </a:r>
          </a:p>
        </p:txBody>
      </p:sp>
      <p:pic>
        <p:nvPicPr>
          <p:cNvPr id="8" name="Imagen 7">
            <a:extLst>
              <a:ext uri="{FF2B5EF4-FFF2-40B4-BE49-F238E27FC236}">
                <a16:creationId xmlns:a16="http://schemas.microsoft.com/office/drawing/2014/main" id="{745A1FF1-239F-56D1-ADBC-4EB4B0733A22}"/>
              </a:ext>
            </a:extLst>
          </p:cNvPr>
          <p:cNvPicPr>
            <a:picLocks noChangeAspect="1"/>
          </p:cNvPicPr>
          <p:nvPr/>
        </p:nvPicPr>
        <p:blipFill>
          <a:blip r:embed="rId2"/>
          <a:stretch>
            <a:fillRect/>
          </a:stretch>
        </p:blipFill>
        <p:spPr>
          <a:xfrm>
            <a:off x="499534" y="1965960"/>
            <a:ext cx="11379700" cy="4282440"/>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Entrada de lápiz 9">
                <a:extLst>
                  <a:ext uri="{FF2B5EF4-FFF2-40B4-BE49-F238E27FC236}">
                    <a16:creationId xmlns:a16="http://schemas.microsoft.com/office/drawing/2014/main" id="{0066ABAD-C453-BAC0-8EEF-4B860003DF4A}"/>
                  </a:ext>
                </a:extLst>
              </p14:cNvPr>
              <p14:cNvContentPartPr/>
              <p14:nvPr/>
            </p14:nvContentPartPr>
            <p14:xfrm>
              <a:off x="2192413" y="2556600"/>
              <a:ext cx="3272760" cy="34560"/>
            </p14:xfrm>
          </p:contentPart>
        </mc:Choice>
        <mc:Fallback xmlns="">
          <p:pic>
            <p:nvPicPr>
              <p:cNvPr id="10" name="Entrada de lápiz 9">
                <a:extLst>
                  <a:ext uri="{FF2B5EF4-FFF2-40B4-BE49-F238E27FC236}">
                    <a16:creationId xmlns:a16="http://schemas.microsoft.com/office/drawing/2014/main" id="{0066ABAD-C453-BAC0-8EEF-4B860003DF4A}"/>
                  </a:ext>
                </a:extLst>
              </p:cNvPr>
              <p:cNvPicPr/>
              <p:nvPr/>
            </p:nvPicPr>
            <p:blipFill>
              <a:blip r:embed="rId4"/>
              <a:stretch>
                <a:fillRect/>
              </a:stretch>
            </p:blipFill>
            <p:spPr>
              <a:xfrm>
                <a:off x="2138773" y="2448600"/>
                <a:ext cx="338040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Entrada de lápiz 14">
                <a:extLst>
                  <a:ext uri="{FF2B5EF4-FFF2-40B4-BE49-F238E27FC236}">
                    <a16:creationId xmlns:a16="http://schemas.microsoft.com/office/drawing/2014/main" id="{082ED268-904C-4612-4705-7BE252F06ED8}"/>
                  </a:ext>
                </a:extLst>
              </p14:cNvPr>
              <p14:cNvContentPartPr/>
              <p14:nvPr/>
            </p14:nvContentPartPr>
            <p14:xfrm>
              <a:off x="3928333" y="2735880"/>
              <a:ext cx="851040" cy="24120"/>
            </p14:xfrm>
          </p:contentPart>
        </mc:Choice>
        <mc:Fallback xmlns="">
          <p:pic>
            <p:nvPicPr>
              <p:cNvPr id="15" name="Entrada de lápiz 14">
                <a:extLst>
                  <a:ext uri="{FF2B5EF4-FFF2-40B4-BE49-F238E27FC236}">
                    <a16:creationId xmlns:a16="http://schemas.microsoft.com/office/drawing/2014/main" id="{082ED268-904C-4612-4705-7BE252F06ED8}"/>
                  </a:ext>
                </a:extLst>
              </p:cNvPr>
              <p:cNvPicPr/>
              <p:nvPr/>
            </p:nvPicPr>
            <p:blipFill>
              <a:blip r:embed="rId6"/>
              <a:stretch>
                <a:fillRect/>
              </a:stretch>
            </p:blipFill>
            <p:spPr>
              <a:xfrm>
                <a:off x="3874333" y="2628240"/>
                <a:ext cx="95868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Entrada de lápiz 15">
                <a:extLst>
                  <a:ext uri="{FF2B5EF4-FFF2-40B4-BE49-F238E27FC236}">
                    <a16:creationId xmlns:a16="http://schemas.microsoft.com/office/drawing/2014/main" id="{91CDB212-DBB2-5537-52A6-C0EED73B848C}"/>
                  </a:ext>
                </a:extLst>
              </p14:cNvPr>
              <p14:cNvContentPartPr/>
              <p14:nvPr/>
            </p14:nvContentPartPr>
            <p14:xfrm>
              <a:off x="4775053" y="2759640"/>
              <a:ext cx="1244160" cy="360"/>
            </p14:xfrm>
          </p:contentPart>
        </mc:Choice>
        <mc:Fallback xmlns="">
          <p:pic>
            <p:nvPicPr>
              <p:cNvPr id="16" name="Entrada de lápiz 15">
                <a:extLst>
                  <a:ext uri="{FF2B5EF4-FFF2-40B4-BE49-F238E27FC236}">
                    <a16:creationId xmlns:a16="http://schemas.microsoft.com/office/drawing/2014/main" id="{91CDB212-DBB2-5537-52A6-C0EED73B848C}"/>
                  </a:ext>
                </a:extLst>
              </p:cNvPr>
              <p:cNvPicPr/>
              <p:nvPr/>
            </p:nvPicPr>
            <p:blipFill>
              <a:blip r:embed="rId8"/>
              <a:stretch>
                <a:fillRect/>
              </a:stretch>
            </p:blipFill>
            <p:spPr>
              <a:xfrm>
                <a:off x="4721053" y="2652000"/>
                <a:ext cx="13518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Entrada de lápiz 17">
                <a:extLst>
                  <a:ext uri="{FF2B5EF4-FFF2-40B4-BE49-F238E27FC236}">
                    <a16:creationId xmlns:a16="http://schemas.microsoft.com/office/drawing/2014/main" id="{33D92B02-B241-F3FD-2AF9-BD2A516CEBD5}"/>
                  </a:ext>
                </a:extLst>
              </p14:cNvPr>
              <p14:cNvContentPartPr/>
              <p14:nvPr/>
            </p14:nvContentPartPr>
            <p14:xfrm>
              <a:off x="9473773" y="2022720"/>
              <a:ext cx="2226240" cy="43200"/>
            </p14:xfrm>
          </p:contentPart>
        </mc:Choice>
        <mc:Fallback xmlns="">
          <p:pic>
            <p:nvPicPr>
              <p:cNvPr id="18" name="Entrada de lápiz 17">
                <a:extLst>
                  <a:ext uri="{FF2B5EF4-FFF2-40B4-BE49-F238E27FC236}">
                    <a16:creationId xmlns:a16="http://schemas.microsoft.com/office/drawing/2014/main" id="{33D92B02-B241-F3FD-2AF9-BD2A516CEBD5}"/>
                  </a:ext>
                </a:extLst>
              </p:cNvPr>
              <p:cNvPicPr/>
              <p:nvPr/>
            </p:nvPicPr>
            <p:blipFill>
              <a:blip r:embed="rId10"/>
              <a:stretch>
                <a:fillRect/>
              </a:stretch>
            </p:blipFill>
            <p:spPr>
              <a:xfrm>
                <a:off x="9420133" y="1915080"/>
                <a:ext cx="23338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Entrada de lápiz 18">
                <a:extLst>
                  <a:ext uri="{FF2B5EF4-FFF2-40B4-BE49-F238E27FC236}">
                    <a16:creationId xmlns:a16="http://schemas.microsoft.com/office/drawing/2014/main" id="{5CB06448-7988-C8E1-DC68-912BAF8D44C7}"/>
                  </a:ext>
                </a:extLst>
              </p14:cNvPr>
              <p14:cNvContentPartPr/>
              <p14:nvPr/>
            </p14:nvContentPartPr>
            <p14:xfrm>
              <a:off x="515893" y="2192280"/>
              <a:ext cx="423000" cy="360"/>
            </p14:xfrm>
          </p:contentPart>
        </mc:Choice>
        <mc:Fallback xmlns="">
          <p:pic>
            <p:nvPicPr>
              <p:cNvPr id="19" name="Entrada de lápiz 18">
                <a:extLst>
                  <a:ext uri="{FF2B5EF4-FFF2-40B4-BE49-F238E27FC236}">
                    <a16:creationId xmlns:a16="http://schemas.microsoft.com/office/drawing/2014/main" id="{5CB06448-7988-C8E1-DC68-912BAF8D44C7}"/>
                  </a:ext>
                </a:extLst>
              </p:cNvPr>
              <p:cNvPicPr/>
              <p:nvPr/>
            </p:nvPicPr>
            <p:blipFill>
              <a:blip r:embed="rId12"/>
              <a:stretch>
                <a:fillRect/>
              </a:stretch>
            </p:blipFill>
            <p:spPr>
              <a:xfrm>
                <a:off x="462253" y="2084640"/>
                <a:ext cx="5306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Entrada de lápiz 20">
                <a:extLst>
                  <a:ext uri="{FF2B5EF4-FFF2-40B4-BE49-F238E27FC236}">
                    <a16:creationId xmlns:a16="http://schemas.microsoft.com/office/drawing/2014/main" id="{0DCB0723-3C42-8813-D494-737E219D3563}"/>
                  </a:ext>
                </a:extLst>
              </p14:cNvPr>
              <p14:cNvContentPartPr/>
              <p14:nvPr/>
            </p14:nvContentPartPr>
            <p14:xfrm>
              <a:off x="8170213" y="2216400"/>
              <a:ext cx="795600" cy="19080"/>
            </p14:xfrm>
          </p:contentPart>
        </mc:Choice>
        <mc:Fallback xmlns="">
          <p:pic>
            <p:nvPicPr>
              <p:cNvPr id="21" name="Entrada de lápiz 20">
                <a:extLst>
                  <a:ext uri="{FF2B5EF4-FFF2-40B4-BE49-F238E27FC236}">
                    <a16:creationId xmlns:a16="http://schemas.microsoft.com/office/drawing/2014/main" id="{0DCB0723-3C42-8813-D494-737E219D3563}"/>
                  </a:ext>
                </a:extLst>
              </p:cNvPr>
              <p:cNvPicPr/>
              <p:nvPr/>
            </p:nvPicPr>
            <p:blipFill>
              <a:blip r:embed="rId14"/>
              <a:stretch>
                <a:fillRect/>
              </a:stretch>
            </p:blipFill>
            <p:spPr>
              <a:xfrm>
                <a:off x="8116213" y="2108400"/>
                <a:ext cx="90324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7" name="Entrada de lápiz 26">
                <a:extLst>
                  <a:ext uri="{FF2B5EF4-FFF2-40B4-BE49-F238E27FC236}">
                    <a16:creationId xmlns:a16="http://schemas.microsoft.com/office/drawing/2014/main" id="{C5122481-748C-36CF-E263-E0F5B875977E}"/>
                  </a:ext>
                </a:extLst>
              </p14:cNvPr>
              <p14:cNvContentPartPr/>
              <p14:nvPr/>
            </p14:nvContentPartPr>
            <p14:xfrm>
              <a:off x="2082613" y="3436800"/>
              <a:ext cx="2869560" cy="18000"/>
            </p14:xfrm>
          </p:contentPart>
        </mc:Choice>
        <mc:Fallback xmlns="">
          <p:pic>
            <p:nvPicPr>
              <p:cNvPr id="27" name="Entrada de lápiz 26">
                <a:extLst>
                  <a:ext uri="{FF2B5EF4-FFF2-40B4-BE49-F238E27FC236}">
                    <a16:creationId xmlns:a16="http://schemas.microsoft.com/office/drawing/2014/main" id="{C5122481-748C-36CF-E263-E0F5B875977E}"/>
                  </a:ext>
                </a:extLst>
              </p:cNvPr>
              <p:cNvPicPr/>
              <p:nvPr/>
            </p:nvPicPr>
            <p:blipFill>
              <a:blip r:embed="rId16"/>
              <a:stretch>
                <a:fillRect/>
              </a:stretch>
            </p:blipFill>
            <p:spPr>
              <a:xfrm>
                <a:off x="2028613" y="3329160"/>
                <a:ext cx="29772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8" name="Entrada de lápiz 27">
                <a:extLst>
                  <a:ext uri="{FF2B5EF4-FFF2-40B4-BE49-F238E27FC236}">
                    <a16:creationId xmlns:a16="http://schemas.microsoft.com/office/drawing/2014/main" id="{FF88AD38-12DA-6FF4-8EA6-23C86821BA57}"/>
                  </a:ext>
                </a:extLst>
              </p14:cNvPr>
              <p14:cNvContentPartPr/>
              <p14:nvPr/>
            </p14:nvContentPartPr>
            <p14:xfrm>
              <a:off x="5010853" y="3427800"/>
              <a:ext cx="2278080" cy="19080"/>
            </p14:xfrm>
          </p:contentPart>
        </mc:Choice>
        <mc:Fallback xmlns="">
          <p:pic>
            <p:nvPicPr>
              <p:cNvPr id="28" name="Entrada de lápiz 27">
                <a:extLst>
                  <a:ext uri="{FF2B5EF4-FFF2-40B4-BE49-F238E27FC236}">
                    <a16:creationId xmlns:a16="http://schemas.microsoft.com/office/drawing/2014/main" id="{FF88AD38-12DA-6FF4-8EA6-23C86821BA57}"/>
                  </a:ext>
                </a:extLst>
              </p:cNvPr>
              <p:cNvPicPr/>
              <p:nvPr/>
            </p:nvPicPr>
            <p:blipFill>
              <a:blip r:embed="rId18"/>
              <a:stretch>
                <a:fillRect/>
              </a:stretch>
            </p:blipFill>
            <p:spPr>
              <a:xfrm>
                <a:off x="4956853" y="3320160"/>
                <a:ext cx="23857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0" name="Entrada de lápiz 29">
                <a:extLst>
                  <a:ext uri="{FF2B5EF4-FFF2-40B4-BE49-F238E27FC236}">
                    <a16:creationId xmlns:a16="http://schemas.microsoft.com/office/drawing/2014/main" id="{992B2052-B3B0-4DDF-472C-A7D06C7DB803}"/>
                  </a:ext>
                </a:extLst>
              </p14:cNvPr>
              <p14:cNvContentPartPr/>
              <p14:nvPr/>
            </p14:nvContentPartPr>
            <p14:xfrm>
              <a:off x="7289293" y="3453000"/>
              <a:ext cx="4165200" cy="18720"/>
            </p14:xfrm>
          </p:contentPart>
        </mc:Choice>
        <mc:Fallback xmlns="">
          <p:pic>
            <p:nvPicPr>
              <p:cNvPr id="30" name="Entrada de lápiz 29">
                <a:extLst>
                  <a:ext uri="{FF2B5EF4-FFF2-40B4-BE49-F238E27FC236}">
                    <a16:creationId xmlns:a16="http://schemas.microsoft.com/office/drawing/2014/main" id="{992B2052-B3B0-4DDF-472C-A7D06C7DB803}"/>
                  </a:ext>
                </a:extLst>
              </p:cNvPr>
              <p:cNvPicPr/>
              <p:nvPr/>
            </p:nvPicPr>
            <p:blipFill>
              <a:blip r:embed="rId20"/>
              <a:stretch>
                <a:fillRect/>
              </a:stretch>
            </p:blipFill>
            <p:spPr>
              <a:xfrm>
                <a:off x="7235653" y="3345360"/>
                <a:ext cx="427284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1" name="Entrada de lápiz 30">
                <a:extLst>
                  <a:ext uri="{FF2B5EF4-FFF2-40B4-BE49-F238E27FC236}">
                    <a16:creationId xmlns:a16="http://schemas.microsoft.com/office/drawing/2014/main" id="{164BD409-45F4-9096-94F1-339FE063BFD1}"/>
                  </a:ext>
                </a:extLst>
              </p14:cNvPr>
              <p14:cNvContentPartPr/>
              <p14:nvPr/>
            </p14:nvContentPartPr>
            <p14:xfrm>
              <a:off x="7958173" y="3546240"/>
              <a:ext cx="3572280" cy="43560"/>
            </p14:xfrm>
          </p:contentPart>
        </mc:Choice>
        <mc:Fallback xmlns="">
          <p:pic>
            <p:nvPicPr>
              <p:cNvPr id="31" name="Entrada de lápiz 30">
                <a:extLst>
                  <a:ext uri="{FF2B5EF4-FFF2-40B4-BE49-F238E27FC236}">
                    <a16:creationId xmlns:a16="http://schemas.microsoft.com/office/drawing/2014/main" id="{164BD409-45F4-9096-94F1-339FE063BFD1}"/>
                  </a:ext>
                </a:extLst>
              </p:cNvPr>
              <p:cNvPicPr/>
              <p:nvPr/>
            </p:nvPicPr>
            <p:blipFill>
              <a:blip r:embed="rId22"/>
              <a:stretch>
                <a:fillRect/>
              </a:stretch>
            </p:blipFill>
            <p:spPr>
              <a:xfrm>
                <a:off x="7904533" y="3438600"/>
                <a:ext cx="367992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2" name="Entrada de lápiz 31">
                <a:extLst>
                  <a:ext uri="{FF2B5EF4-FFF2-40B4-BE49-F238E27FC236}">
                    <a16:creationId xmlns:a16="http://schemas.microsoft.com/office/drawing/2014/main" id="{B6FD1F31-79E9-4907-5C48-374ABB07B394}"/>
                  </a:ext>
                </a:extLst>
              </p14:cNvPr>
              <p14:cNvContentPartPr/>
              <p14:nvPr/>
            </p14:nvContentPartPr>
            <p14:xfrm>
              <a:off x="575653" y="3750000"/>
              <a:ext cx="363240" cy="25920"/>
            </p14:xfrm>
          </p:contentPart>
        </mc:Choice>
        <mc:Fallback xmlns="">
          <p:pic>
            <p:nvPicPr>
              <p:cNvPr id="32" name="Entrada de lápiz 31">
                <a:extLst>
                  <a:ext uri="{FF2B5EF4-FFF2-40B4-BE49-F238E27FC236}">
                    <a16:creationId xmlns:a16="http://schemas.microsoft.com/office/drawing/2014/main" id="{B6FD1F31-79E9-4907-5C48-374ABB07B394}"/>
                  </a:ext>
                </a:extLst>
              </p:cNvPr>
              <p:cNvPicPr/>
              <p:nvPr/>
            </p:nvPicPr>
            <p:blipFill>
              <a:blip r:embed="rId24"/>
              <a:stretch>
                <a:fillRect/>
              </a:stretch>
            </p:blipFill>
            <p:spPr>
              <a:xfrm>
                <a:off x="521653" y="3642360"/>
                <a:ext cx="47088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3" name="Entrada de lápiz 32">
                <a:extLst>
                  <a:ext uri="{FF2B5EF4-FFF2-40B4-BE49-F238E27FC236}">
                    <a16:creationId xmlns:a16="http://schemas.microsoft.com/office/drawing/2014/main" id="{2B219F8F-ABDE-6B30-2B91-AA3B95BC535B}"/>
                  </a:ext>
                </a:extLst>
              </p14:cNvPr>
              <p14:cNvContentPartPr/>
              <p14:nvPr/>
            </p14:nvContentPartPr>
            <p14:xfrm>
              <a:off x="956173" y="3749280"/>
              <a:ext cx="1917720" cy="18360"/>
            </p14:xfrm>
          </p:contentPart>
        </mc:Choice>
        <mc:Fallback xmlns="">
          <p:pic>
            <p:nvPicPr>
              <p:cNvPr id="33" name="Entrada de lápiz 32">
                <a:extLst>
                  <a:ext uri="{FF2B5EF4-FFF2-40B4-BE49-F238E27FC236}">
                    <a16:creationId xmlns:a16="http://schemas.microsoft.com/office/drawing/2014/main" id="{2B219F8F-ABDE-6B30-2B91-AA3B95BC535B}"/>
                  </a:ext>
                </a:extLst>
              </p:cNvPr>
              <p:cNvPicPr/>
              <p:nvPr/>
            </p:nvPicPr>
            <p:blipFill>
              <a:blip r:embed="rId26"/>
              <a:stretch>
                <a:fillRect/>
              </a:stretch>
            </p:blipFill>
            <p:spPr>
              <a:xfrm>
                <a:off x="902533" y="3641640"/>
                <a:ext cx="20253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4" name="Entrada de lápiz 33">
                <a:extLst>
                  <a:ext uri="{FF2B5EF4-FFF2-40B4-BE49-F238E27FC236}">
                    <a16:creationId xmlns:a16="http://schemas.microsoft.com/office/drawing/2014/main" id="{51B8527D-40E3-C1B4-A889-733218095AB6}"/>
                  </a:ext>
                </a:extLst>
              </p14:cNvPr>
              <p14:cNvContentPartPr/>
              <p14:nvPr/>
            </p14:nvContentPartPr>
            <p14:xfrm>
              <a:off x="2057053" y="3928200"/>
              <a:ext cx="2984400" cy="42840"/>
            </p14:xfrm>
          </p:contentPart>
        </mc:Choice>
        <mc:Fallback xmlns="">
          <p:pic>
            <p:nvPicPr>
              <p:cNvPr id="34" name="Entrada de lápiz 33">
                <a:extLst>
                  <a:ext uri="{FF2B5EF4-FFF2-40B4-BE49-F238E27FC236}">
                    <a16:creationId xmlns:a16="http://schemas.microsoft.com/office/drawing/2014/main" id="{51B8527D-40E3-C1B4-A889-733218095AB6}"/>
                  </a:ext>
                </a:extLst>
              </p:cNvPr>
              <p:cNvPicPr/>
              <p:nvPr/>
            </p:nvPicPr>
            <p:blipFill>
              <a:blip r:embed="rId28"/>
              <a:stretch>
                <a:fillRect/>
              </a:stretch>
            </p:blipFill>
            <p:spPr>
              <a:xfrm>
                <a:off x="2003413" y="3820200"/>
                <a:ext cx="309204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9" name="Entrada de lápiz 38">
                <a:extLst>
                  <a:ext uri="{FF2B5EF4-FFF2-40B4-BE49-F238E27FC236}">
                    <a16:creationId xmlns:a16="http://schemas.microsoft.com/office/drawing/2014/main" id="{3114F057-1EF6-D01B-A4B3-48F5BBEF8063}"/>
                  </a:ext>
                </a:extLst>
              </p14:cNvPr>
              <p14:cNvContentPartPr/>
              <p14:nvPr/>
            </p14:nvContentPartPr>
            <p14:xfrm>
              <a:off x="9304573" y="3953760"/>
              <a:ext cx="2496960" cy="25920"/>
            </p14:xfrm>
          </p:contentPart>
        </mc:Choice>
        <mc:Fallback xmlns="">
          <p:pic>
            <p:nvPicPr>
              <p:cNvPr id="39" name="Entrada de lápiz 38">
                <a:extLst>
                  <a:ext uri="{FF2B5EF4-FFF2-40B4-BE49-F238E27FC236}">
                    <a16:creationId xmlns:a16="http://schemas.microsoft.com/office/drawing/2014/main" id="{3114F057-1EF6-D01B-A4B3-48F5BBEF8063}"/>
                  </a:ext>
                </a:extLst>
              </p:cNvPr>
              <p:cNvPicPr/>
              <p:nvPr/>
            </p:nvPicPr>
            <p:blipFill>
              <a:blip r:embed="rId30"/>
              <a:stretch>
                <a:fillRect/>
              </a:stretch>
            </p:blipFill>
            <p:spPr>
              <a:xfrm>
                <a:off x="9250573" y="3845760"/>
                <a:ext cx="260460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0" name="Entrada de lápiz 39">
                <a:extLst>
                  <a:ext uri="{FF2B5EF4-FFF2-40B4-BE49-F238E27FC236}">
                    <a16:creationId xmlns:a16="http://schemas.microsoft.com/office/drawing/2014/main" id="{9D7923F5-E426-0E6E-8E34-3FAB6E6066EC}"/>
                  </a:ext>
                </a:extLst>
              </p14:cNvPr>
              <p14:cNvContentPartPr/>
              <p14:nvPr/>
            </p14:nvContentPartPr>
            <p14:xfrm>
              <a:off x="575653" y="4097760"/>
              <a:ext cx="431280" cy="360"/>
            </p14:xfrm>
          </p:contentPart>
        </mc:Choice>
        <mc:Fallback xmlns="">
          <p:pic>
            <p:nvPicPr>
              <p:cNvPr id="40" name="Entrada de lápiz 39">
                <a:extLst>
                  <a:ext uri="{FF2B5EF4-FFF2-40B4-BE49-F238E27FC236}">
                    <a16:creationId xmlns:a16="http://schemas.microsoft.com/office/drawing/2014/main" id="{9D7923F5-E426-0E6E-8E34-3FAB6E6066EC}"/>
                  </a:ext>
                </a:extLst>
              </p:cNvPr>
              <p:cNvPicPr/>
              <p:nvPr/>
            </p:nvPicPr>
            <p:blipFill>
              <a:blip r:embed="rId32"/>
              <a:stretch>
                <a:fillRect/>
              </a:stretch>
            </p:blipFill>
            <p:spPr>
              <a:xfrm>
                <a:off x="521653" y="3989760"/>
                <a:ext cx="5389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1" name="Entrada de lápiz 40">
                <a:extLst>
                  <a:ext uri="{FF2B5EF4-FFF2-40B4-BE49-F238E27FC236}">
                    <a16:creationId xmlns:a16="http://schemas.microsoft.com/office/drawing/2014/main" id="{A5266EBF-5160-237A-49F2-D0E351A1C0A1}"/>
                  </a:ext>
                </a:extLst>
              </p14:cNvPr>
              <p14:cNvContentPartPr/>
              <p14:nvPr/>
            </p14:nvContentPartPr>
            <p14:xfrm>
              <a:off x="9008293" y="3267960"/>
              <a:ext cx="2124720" cy="43560"/>
            </p14:xfrm>
          </p:contentPart>
        </mc:Choice>
        <mc:Fallback xmlns="">
          <p:pic>
            <p:nvPicPr>
              <p:cNvPr id="41" name="Entrada de lápiz 40">
                <a:extLst>
                  <a:ext uri="{FF2B5EF4-FFF2-40B4-BE49-F238E27FC236}">
                    <a16:creationId xmlns:a16="http://schemas.microsoft.com/office/drawing/2014/main" id="{A5266EBF-5160-237A-49F2-D0E351A1C0A1}"/>
                  </a:ext>
                </a:extLst>
              </p:cNvPr>
              <p:cNvPicPr/>
              <p:nvPr/>
            </p:nvPicPr>
            <p:blipFill>
              <a:blip r:embed="rId34"/>
              <a:stretch>
                <a:fillRect/>
              </a:stretch>
            </p:blipFill>
            <p:spPr>
              <a:xfrm>
                <a:off x="8954293" y="3159960"/>
                <a:ext cx="223236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2" name="Entrada de lápiz 41">
                <a:extLst>
                  <a:ext uri="{FF2B5EF4-FFF2-40B4-BE49-F238E27FC236}">
                    <a16:creationId xmlns:a16="http://schemas.microsoft.com/office/drawing/2014/main" id="{2D4FD35E-AC00-D377-07B5-9D47ACF298B5}"/>
                  </a:ext>
                </a:extLst>
              </p14:cNvPr>
              <p14:cNvContentPartPr/>
              <p14:nvPr/>
            </p14:nvContentPartPr>
            <p14:xfrm>
              <a:off x="8991373" y="2234760"/>
              <a:ext cx="1074600" cy="17640"/>
            </p14:xfrm>
          </p:contentPart>
        </mc:Choice>
        <mc:Fallback xmlns="">
          <p:pic>
            <p:nvPicPr>
              <p:cNvPr id="42" name="Entrada de lápiz 41">
                <a:extLst>
                  <a:ext uri="{FF2B5EF4-FFF2-40B4-BE49-F238E27FC236}">
                    <a16:creationId xmlns:a16="http://schemas.microsoft.com/office/drawing/2014/main" id="{2D4FD35E-AC00-D377-07B5-9D47ACF298B5}"/>
                  </a:ext>
                </a:extLst>
              </p:cNvPr>
              <p:cNvPicPr/>
              <p:nvPr/>
            </p:nvPicPr>
            <p:blipFill>
              <a:blip r:embed="rId36"/>
              <a:stretch>
                <a:fillRect/>
              </a:stretch>
            </p:blipFill>
            <p:spPr>
              <a:xfrm>
                <a:off x="8937373" y="2126760"/>
                <a:ext cx="118224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3" name="Entrada de lápiz 42">
                <a:extLst>
                  <a:ext uri="{FF2B5EF4-FFF2-40B4-BE49-F238E27FC236}">
                    <a16:creationId xmlns:a16="http://schemas.microsoft.com/office/drawing/2014/main" id="{595FE450-BF1F-DDB2-5F7B-A9746FB7AD18}"/>
                  </a:ext>
                </a:extLst>
              </p14:cNvPr>
              <p14:cNvContentPartPr/>
              <p14:nvPr/>
            </p14:nvContentPartPr>
            <p14:xfrm>
              <a:off x="4952533" y="4427520"/>
              <a:ext cx="2124720" cy="9360"/>
            </p14:xfrm>
          </p:contentPart>
        </mc:Choice>
        <mc:Fallback xmlns="">
          <p:pic>
            <p:nvPicPr>
              <p:cNvPr id="43" name="Entrada de lápiz 42">
                <a:extLst>
                  <a:ext uri="{FF2B5EF4-FFF2-40B4-BE49-F238E27FC236}">
                    <a16:creationId xmlns:a16="http://schemas.microsoft.com/office/drawing/2014/main" id="{595FE450-BF1F-DDB2-5F7B-A9746FB7AD18}"/>
                  </a:ext>
                </a:extLst>
              </p:cNvPr>
              <p:cNvPicPr/>
              <p:nvPr/>
            </p:nvPicPr>
            <p:blipFill>
              <a:blip r:embed="rId38"/>
              <a:stretch>
                <a:fillRect/>
              </a:stretch>
            </p:blipFill>
            <p:spPr>
              <a:xfrm>
                <a:off x="4898533" y="4319520"/>
                <a:ext cx="223236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4" name="Entrada de lápiz 43">
                <a:extLst>
                  <a:ext uri="{FF2B5EF4-FFF2-40B4-BE49-F238E27FC236}">
                    <a16:creationId xmlns:a16="http://schemas.microsoft.com/office/drawing/2014/main" id="{ADE83968-CC2E-8CE7-EF4F-B0174674DE7A}"/>
                  </a:ext>
                </a:extLst>
              </p14:cNvPr>
              <p14:cNvContentPartPr/>
              <p14:nvPr/>
            </p14:nvContentPartPr>
            <p14:xfrm>
              <a:off x="10337413" y="4461000"/>
              <a:ext cx="1235160" cy="9360"/>
            </p14:xfrm>
          </p:contentPart>
        </mc:Choice>
        <mc:Fallback xmlns="">
          <p:pic>
            <p:nvPicPr>
              <p:cNvPr id="44" name="Entrada de lápiz 43">
                <a:extLst>
                  <a:ext uri="{FF2B5EF4-FFF2-40B4-BE49-F238E27FC236}">
                    <a16:creationId xmlns:a16="http://schemas.microsoft.com/office/drawing/2014/main" id="{ADE83968-CC2E-8CE7-EF4F-B0174674DE7A}"/>
                  </a:ext>
                </a:extLst>
              </p:cNvPr>
              <p:cNvPicPr/>
              <p:nvPr/>
            </p:nvPicPr>
            <p:blipFill>
              <a:blip r:embed="rId40"/>
              <a:stretch>
                <a:fillRect/>
              </a:stretch>
            </p:blipFill>
            <p:spPr>
              <a:xfrm>
                <a:off x="10283773" y="4353360"/>
                <a:ext cx="134280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5" name="Entrada de lápiz 44">
                <a:extLst>
                  <a:ext uri="{FF2B5EF4-FFF2-40B4-BE49-F238E27FC236}">
                    <a16:creationId xmlns:a16="http://schemas.microsoft.com/office/drawing/2014/main" id="{708D6D03-44BB-2E4E-0C90-2104EA7BB7C0}"/>
                  </a:ext>
                </a:extLst>
              </p14:cNvPr>
              <p14:cNvContentPartPr/>
              <p14:nvPr/>
            </p14:nvContentPartPr>
            <p14:xfrm>
              <a:off x="626053" y="4638840"/>
              <a:ext cx="3428280" cy="18360"/>
            </p14:xfrm>
          </p:contentPart>
        </mc:Choice>
        <mc:Fallback xmlns="">
          <p:pic>
            <p:nvPicPr>
              <p:cNvPr id="45" name="Entrada de lápiz 44">
                <a:extLst>
                  <a:ext uri="{FF2B5EF4-FFF2-40B4-BE49-F238E27FC236}">
                    <a16:creationId xmlns:a16="http://schemas.microsoft.com/office/drawing/2014/main" id="{708D6D03-44BB-2E4E-0C90-2104EA7BB7C0}"/>
                  </a:ext>
                </a:extLst>
              </p:cNvPr>
              <p:cNvPicPr/>
              <p:nvPr/>
            </p:nvPicPr>
            <p:blipFill>
              <a:blip r:embed="rId42"/>
              <a:stretch>
                <a:fillRect/>
              </a:stretch>
            </p:blipFill>
            <p:spPr>
              <a:xfrm>
                <a:off x="572413" y="4531200"/>
                <a:ext cx="353592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7" name="Entrada de lápiz 46">
                <a:extLst>
                  <a:ext uri="{FF2B5EF4-FFF2-40B4-BE49-F238E27FC236}">
                    <a16:creationId xmlns:a16="http://schemas.microsoft.com/office/drawing/2014/main" id="{12E848B2-DD7A-0369-B978-193A08B5F931}"/>
                  </a:ext>
                </a:extLst>
              </p14:cNvPr>
              <p14:cNvContentPartPr/>
              <p14:nvPr/>
            </p14:nvContentPartPr>
            <p14:xfrm>
              <a:off x="8187133" y="4774560"/>
              <a:ext cx="2886480" cy="51840"/>
            </p14:xfrm>
          </p:contentPart>
        </mc:Choice>
        <mc:Fallback xmlns="">
          <p:pic>
            <p:nvPicPr>
              <p:cNvPr id="47" name="Entrada de lápiz 46">
                <a:extLst>
                  <a:ext uri="{FF2B5EF4-FFF2-40B4-BE49-F238E27FC236}">
                    <a16:creationId xmlns:a16="http://schemas.microsoft.com/office/drawing/2014/main" id="{12E848B2-DD7A-0369-B978-193A08B5F931}"/>
                  </a:ext>
                </a:extLst>
              </p:cNvPr>
              <p:cNvPicPr/>
              <p:nvPr/>
            </p:nvPicPr>
            <p:blipFill>
              <a:blip r:embed="rId44"/>
              <a:stretch>
                <a:fillRect/>
              </a:stretch>
            </p:blipFill>
            <p:spPr>
              <a:xfrm>
                <a:off x="8133133" y="4666560"/>
                <a:ext cx="299412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8" name="Entrada de lápiz 47">
                <a:extLst>
                  <a:ext uri="{FF2B5EF4-FFF2-40B4-BE49-F238E27FC236}">
                    <a16:creationId xmlns:a16="http://schemas.microsoft.com/office/drawing/2014/main" id="{90B8AF74-B032-3EDA-2F18-1B7F827F5EC7}"/>
                  </a:ext>
                </a:extLst>
              </p14:cNvPr>
              <p14:cNvContentPartPr/>
              <p14:nvPr/>
            </p14:nvContentPartPr>
            <p14:xfrm>
              <a:off x="10007293" y="5477640"/>
              <a:ext cx="592200" cy="360"/>
            </p14:xfrm>
          </p:contentPart>
        </mc:Choice>
        <mc:Fallback xmlns="">
          <p:pic>
            <p:nvPicPr>
              <p:cNvPr id="48" name="Entrada de lápiz 47">
                <a:extLst>
                  <a:ext uri="{FF2B5EF4-FFF2-40B4-BE49-F238E27FC236}">
                    <a16:creationId xmlns:a16="http://schemas.microsoft.com/office/drawing/2014/main" id="{90B8AF74-B032-3EDA-2F18-1B7F827F5EC7}"/>
                  </a:ext>
                </a:extLst>
              </p:cNvPr>
              <p:cNvPicPr/>
              <p:nvPr/>
            </p:nvPicPr>
            <p:blipFill>
              <a:blip r:embed="rId46"/>
              <a:stretch>
                <a:fillRect/>
              </a:stretch>
            </p:blipFill>
            <p:spPr>
              <a:xfrm>
                <a:off x="9953293" y="5369640"/>
                <a:ext cx="6998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1" name="Entrada de lápiz 50">
                <a:extLst>
                  <a:ext uri="{FF2B5EF4-FFF2-40B4-BE49-F238E27FC236}">
                    <a16:creationId xmlns:a16="http://schemas.microsoft.com/office/drawing/2014/main" id="{EFBDE862-88E4-5BCF-2923-EE9381F1DC22}"/>
                  </a:ext>
                </a:extLst>
              </p14:cNvPr>
              <p14:cNvContentPartPr/>
              <p14:nvPr/>
            </p14:nvContentPartPr>
            <p14:xfrm>
              <a:off x="577093" y="5672400"/>
              <a:ext cx="1658160" cy="17640"/>
            </p14:xfrm>
          </p:contentPart>
        </mc:Choice>
        <mc:Fallback xmlns="">
          <p:pic>
            <p:nvPicPr>
              <p:cNvPr id="51" name="Entrada de lápiz 50">
                <a:extLst>
                  <a:ext uri="{FF2B5EF4-FFF2-40B4-BE49-F238E27FC236}">
                    <a16:creationId xmlns:a16="http://schemas.microsoft.com/office/drawing/2014/main" id="{EFBDE862-88E4-5BCF-2923-EE9381F1DC22}"/>
                  </a:ext>
                </a:extLst>
              </p:cNvPr>
              <p:cNvPicPr/>
              <p:nvPr/>
            </p:nvPicPr>
            <p:blipFill>
              <a:blip r:embed="rId48"/>
              <a:stretch>
                <a:fillRect/>
              </a:stretch>
            </p:blipFill>
            <p:spPr>
              <a:xfrm>
                <a:off x="523453" y="5564400"/>
                <a:ext cx="17658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2" name="Entrada de lápiz 51">
                <a:extLst>
                  <a:ext uri="{FF2B5EF4-FFF2-40B4-BE49-F238E27FC236}">
                    <a16:creationId xmlns:a16="http://schemas.microsoft.com/office/drawing/2014/main" id="{8C3A0001-8DD7-6FEA-609D-1FADAAF2010C}"/>
                  </a:ext>
                </a:extLst>
              </p14:cNvPr>
              <p14:cNvContentPartPr/>
              <p14:nvPr/>
            </p14:nvContentPartPr>
            <p14:xfrm>
              <a:off x="5714653" y="5851680"/>
              <a:ext cx="2084040" cy="15840"/>
            </p14:xfrm>
          </p:contentPart>
        </mc:Choice>
        <mc:Fallback xmlns="">
          <p:pic>
            <p:nvPicPr>
              <p:cNvPr id="52" name="Entrada de lápiz 51">
                <a:extLst>
                  <a:ext uri="{FF2B5EF4-FFF2-40B4-BE49-F238E27FC236}">
                    <a16:creationId xmlns:a16="http://schemas.microsoft.com/office/drawing/2014/main" id="{8C3A0001-8DD7-6FEA-609D-1FADAAF2010C}"/>
                  </a:ext>
                </a:extLst>
              </p:cNvPr>
              <p:cNvPicPr/>
              <p:nvPr/>
            </p:nvPicPr>
            <p:blipFill>
              <a:blip r:embed="rId50"/>
              <a:stretch>
                <a:fillRect/>
              </a:stretch>
            </p:blipFill>
            <p:spPr>
              <a:xfrm>
                <a:off x="5661013" y="5744040"/>
                <a:ext cx="219168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3" name="Entrada de lápiz 52">
                <a:extLst>
                  <a:ext uri="{FF2B5EF4-FFF2-40B4-BE49-F238E27FC236}">
                    <a16:creationId xmlns:a16="http://schemas.microsoft.com/office/drawing/2014/main" id="{ED8FF230-0436-D74B-29FF-8EEDC1EED4A0}"/>
                  </a:ext>
                </a:extLst>
              </p14:cNvPr>
              <p14:cNvContentPartPr/>
              <p14:nvPr/>
            </p14:nvContentPartPr>
            <p14:xfrm>
              <a:off x="1862293" y="5993160"/>
              <a:ext cx="2730960" cy="43560"/>
            </p14:xfrm>
          </p:contentPart>
        </mc:Choice>
        <mc:Fallback xmlns="">
          <p:pic>
            <p:nvPicPr>
              <p:cNvPr id="53" name="Entrada de lápiz 52">
                <a:extLst>
                  <a:ext uri="{FF2B5EF4-FFF2-40B4-BE49-F238E27FC236}">
                    <a16:creationId xmlns:a16="http://schemas.microsoft.com/office/drawing/2014/main" id="{ED8FF230-0436-D74B-29FF-8EEDC1EED4A0}"/>
                  </a:ext>
                </a:extLst>
              </p:cNvPr>
              <p:cNvPicPr/>
              <p:nvPr/>
            </p:nvPicPr>
            <p:blipFill>
              <a:blip r:embed="rId52"/>
              <a:stretch>
                <a:fillRect/>
              </a:stretch>
            </p:blipFill>
            <p:spPr>
              <a:xfrm>
                <a:off x="1808293" y="5885520"/>
                <a:ext cx="2838600" cy="259200"/>
              </a:xfrm>
              <a:prstGeom prst="rect">
                <a:avLst/>
              </a:prstGeom>
            </p:spPr>
          </p:pic>
        </mc:Fallback>
      </mc:AlternateContent>
    </p:spTree>
    <p:extLst>
      <p:ext uri="{BB962C8B-B14F-4D97-AF65-F5344CB8AC3E}">
        <p14:creationId xmlns:p14="http://schemas.microsoft.com/office/powerpoint/2010/main" val="40179014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87680"/>
            <a:ext cx="9875520" cy="1356360"/>
          </a:xfrm>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2.3</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grpSp>
        <p:nvGrpSpPr>
          <p:cNvPr id="17" name="Grupo 16">
            <a:extLst>
              <a:ext uri="{FF2B5EF4-FFF2-40B4-BE49-F238E27FC236}">
                <a16:creationId xmlns:a16="http://schemas.microsoft.com/office/drawing/2014/main" id="{94C076D6-610D-3498-6130-AD0F0136D1D2}"/>
              </a:ext>
            </a:extLst>
          </p:cNvPr>
          <p:cNvGrpSpPr/>
          <p:nvPr/>
        </p:nvGrpSpPr>
        <p:grpSpPr>
          <a:xfrm>
            <a:off x="6324493" y="1938480"/>
            <a:ext cx="140760" cy="38520"/>
            <a:chOff x="6324493" y="1938480"/>
            <a:chExt cx="140760" cy="38520"/>
          </a:xfrm>
        </p:grpSpPr>
        <mc:AlternateContent xmlns:mc="http://schemas.openxmlformats.org/markup-compatibility/2006" xmlns:p14="http://schemas.microsoft.com/office/powerpoint/2010/main">
          <mc:Choice Requires="p14">
            <p:contentPart p14:bwMode="auto" r:id="rId8">
              <p14:nvContentPartPr>
                <p14:cNvPr id="11" name="Entrada de lápiz 10">
                  <a:extLst>
                    <a:ext uri="{FF2B5EF4-FFF2-40B4-BE49-F238E27FC236}">
                      <a16:creationId xmlns:a16="http://schemas.microsoft.com/office/drawing/2014/main" id="{1A0A395E-514F-58AE-604C-DFB1B56FA30E}"/>
                    </a:ext>
                  </a:extLst>
                </p14:cNvPr>
                <p14:cNvContentPartPr/>
                <p14:nvPr/>
              </p14:nvContentPartPr>
              <p14:xfrm>
                <a:off x="6383533" y="1955760"/>
                <a:ext cx="360" cy="360"/>
              </p14:xfrm>
            </p:contentPart>
          </mc:Choice>
          <mc:Fallback xmlns="">
            <p:pic>
              <p:nvPicPr>
                <p:cNvPr id="11" name="Entrada de lápiz 10">
                  <a:extLst>
                    <a:ext uri="{FF2B5EF4-FFF2-40B4-BE49-F238E27FC236}">
                      <a16:creationId xmlns:a16="http://schemas.microsoft.com/office/drawing/2014/main" id="{1A0A395E-514F-58AE-604C-DFB1B56FA30E}"/>
                    </a:ext>
                  </a:extLst>
                </p:cNvPr>
                <p:cNvPicPr/>
                <p:nvPr/>
              </p:nvPicPr>
              <p:blipFill>
                <a:blip r:embed="rId3"/>
                <a:stretch>
                  <a:fillRect/>
                </a:stretch>
              </p:blipFill>
              <p:spPr>
                <a:xfrm>
                  <a:off x="6374893" y="1946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2168B5DF-DBDC-98DD-9AE8-7C2FFDDA5BEA}"/>
                    </a:ext>
                  </a:extLst>
                </p14:cNvPr>
                <p14:cNvContentPartPr/>
                <p14:nvPr/>
              </p14:nvContentPartPr>
              <p14:xfrm>
                <a:off x="6324493" y="1947120"/>
                <a:ext cx="1800" cy="360"/>
              </p14:xfrm>
            </p:contentPart>
          </mc:Choice>
          <mc:Fallback xmlns="">
            <p:pic>
              <p:nvPicPr>
                <p:cNvPr id="12" name="Entrada de lápiz 11">
                  <a:extLst>
                    <a:ext uri="{FF2B5EF4-FFF2-40B4-BE49-F238E27FC236}">
                      <a16:creationId xmlns:a16="http://schemas.microsoft.com/office/drawing/2014/main" id="{2168B5DF-DBDC-98DD-9AE8-7C2FFDDA5BEA}"/>
                    </a:ext>
                  </a:extLst>
                </p:cNvPr>
                <p:cNvPicPr/>
                <p:nvPr/>
              </p:nvPicPr>
              <p:blipFill>
                <a:blip r:embed="rId3"/>
                <a:stretch>
                  <a:fillRect/>
                </a:stretch>
              </p:blipFill>
              <p:spPr>
                <a:xfrm>
                  <a:off x="6315493" y="19381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Entrada de lápiz 12">
                  <a:extLst>
                    <a:ext uri="{FF2B5EF4-FFF2-40B4-BE49-F238E27FC236}">
                      <a16:creationId xmlns:a16="http://schemas.microsoft.com/office/drawing/2014/main" id="{EFE0A0D8-1BD3-58A4-D652-90A895E035DC}"/>
                    </a:ext>
                  </a:extLst>
                </p14:cNvPr>
                <p14:cNvContentPartPr/>
                <p14:nvPr/>
              </p14:nvContentPartPr>
              <p14:xfrm>
                <a:off x="6358333" y="1938480"/>
                <a:ext cx="360" cy="360"/>
              </p14:xfrm>
            </p:contentPart>
          </mc:Choice>
          <mc:Fallback xmlns="">
            <p:pic>
              <p:nvPicPr>
                <p:cNvPr id="13" name="Entrada de lápiz 12">
                  <a:extLst>
                    <a:ext uri="{FF2B5EF4-FFF2-40B4-BE49-F238E27FC236}">
                      <a16:creationId xmlns:a16="http://schemas.microsoft.com/office/drawing/2014/main" id="{EFE0A0D8-1BD3-58A4-D652-90A895E035DC}"/>
                    </a:ext>
                  </a:extLst>
                </p:cNvPr>
                <p:cNvPicPr/>
                <p:nvPr/>
              </p:nvPicPr>
              <p:blipFill>
                <a:blip r:embed="rId3"/>
                <a:stretch>
                  <a:fillRect/>
                </a:stretch>
              </p:blipFill>
              <p:spPr>
                <a:xfrm>
                  <a:off x="6349333" y="1929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Entrada de lápiz 13">
                  <a:extLst>
                    <a:ext uri="{FF2B5EF4-FFF2-40B4-BE49-F238E27FC236}">
                      <a16:creationId xmlns:a16="http://schemas.microsoft.com/office/drawing/2014/main" id="{B7B696BF-EF3C-5003-414E-9F0BB8076228}"/>
                    </a:ext>
                  </a:extLst>
                </p14:cNvPr>
                <p14:cNvContentPartPr/>
                <p14:nvPr/>
              </p14:nvContentPartPr>
              <p14:xfrm>
                <a:off x="6358333" y="1938480"/>
                <a:ext cx="8640" cy="360"/>
              </p14:xfrm>
            </p:contentPart>
          </mc:Choice>
          <mc:Fallback xmlns="">
            <p:pic>
              <p:nvPicPr>
                <p:cNvPr id="14" name="Entrada de lápiz 13">
                  <a:extLst>
                    <a:ext uri="{FF2B5EF4-FFF2-40B4-BE49-F238E27FC236}">
                      <a16:creationId xmlns:a16="http://schemas.microsoft.com/office/drawing/2014/main" id="{B7B696BF-EF3C-5003-414E-9F0BB8076228}"/>
                    </a:ext>
                  </a:extLst>
                </p:cNvPr>
                <p:cNvPicPr/>
                <p:nvPr/>
              </p:nvPicPr>
              <p:blipFill>
                <a:blip r:embed="rId12"/>
                <a:stretch>
                  <a:fillRect/>
                </a:stretch>
              </p:blipFill>
              <p:spPr>
                <a:xfrm>
                  <a:off x="6349333" y="1929840"/>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Entrada de lápiz 14">
                  <a:extLst>
                    <a:ext uri="{FF2B5EF4-FFF2-40B4-BE49-F238E27FC236}">
                      <a16:creationId xmlns:a16="http://schemas.microsoft.com/office/drawing/2014/main" id="{D52479DB-B9B8-CBC6-516D-D6F1C9F07454}"/>
                    </a:ext>
                  </a:extLst>
                </p14:cNvPr>
                <p14:cNvContentPartPr/>
                <p14:nvPr/>
              </p14:nvContentPartPr>
              <p14:xfrm>
                <a:off x="6327373" y="1947120"/>
                <a:ext cx="137880" cy="29880"/>
              </p14:xfrm>
            </p:contentPart>
          </mc:Choice>
          <mc:Fallback xmlns="">
            <p:pic>
              <p:nvPicPr>
                <p:cNvPr id="15" name="Entrada de lápiz 14">
                  <a:extLst>
                    <a:ext uri="{FF2B5EF4-FFF2-40B4-BE49-F238E27FC236}">
                      <a16:creationId xmlns:a16="http://schemas.microsoft.com/office/drawing/2014/main" id="{D52479DB-B9B8-CBC6-516D-D6F1C9F07454}"/>
                    </a:ext>
                  </a:extLst>
                </p:cNvPr>
                <p:cNvPicPr/>
                <p:nvPr/>
              </p:nvPicPr>
              <p:blipFill>
                <a:blip r:embed="rId14"/>
                <a:stretch>
                  <a:fillRect/>
                </a:stretch>
              </p:blipFill>
              <p:spPr>
                <a:xfrm>
                  <a:off x="6318373" y="1938120"/>
                  <a:ext cx="155520" cy="4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1566532A-0E17-A626-29CA-3EC6BE49E2E4}"/>
                  </a:ext>
                </a:extLst>
              </p14:cNvPr>
              <p14:cNvContentPartPr/>
              <p14:nvPr/>
            </p14:nvContentPartPr>
            <p14:xfrm>
              <a:off x="6913093" y="1946400"/>
              <a:ext cx="71640" cy="33840"/>
            </p14:xfrm>
          </p:contentPart>
        </mc:Choice>
        <mc:Fallback xmlns="">
          <p:pic>
            <p:nvPicPr>
              <p:cNvPr id="16" name="Entrada de lápiz 15">
                <a:extLst>
                  <a:ext uri="{FF2B5EF4-FFF2-40B4-BE49-F238E27FC236}">
                    <a16:creationId xmlns:a16="http://schemas.microsoft.com/office/drawing/2014/main" id="{1566532A-0E17-A626-29CA-3EC6BE49E2E4}"/>
                  </a:ext>
                </a:extLst>
              </p:cNvPr>
              <p:cNvPicPr/>
              <p:nvPr/>
            </p:nvPicPr>
            <p:blipFill>
              <a:blip r:embed="rId16"/>
              <a:stretch>
                <a:fillRect/>
              </a:stretch>
            </p:blipFill>
            <p:spPr>
              <a:xfrm>
                <a:off x="6904453" y="1937400"/>
                <a:ext cx="89280" cy="51480"/>
              </a:xfrm>
              <a:prstGeom prst="rect">
                <a:avLst/>
              </a:prstGeom>
            </p:spPr>
          </p:pic>
        </mc:Fallback>
      </mc:AlternateContent>
      <p:pic>
        <p:nvPicPr>
          <p:cNvPr id="5" name="Imagen 4">
            <a:extLst>
              <a:ext uri="{FF2B5EF4-FFF2-40B4-BE49-F238E27FC236}">
                <a16:creationId xmlns:a16="http://schemas.microsoft.com/office/drawing/2014/main" id="{49DFB1E9-7EF2-9803-983D-33D3EDFBBA84}"/>
              </a:ext>
            </a:extLst>
          </p:cNvPr>
          <p:cNvPicPr>
            <a:picLocks noChangeAspect="1"/>
          </p:cNvPicPr>
          <p:nvPr/>
        </p:nvPicPr>
        <p:blipFill>
          <a:blip r:embed="rId17"/>
          <a:stretch>
            <a:fillRect/>
          </a:stretch>
        </p:blipFill>
        <p:spPr>
          <a:xfrm>
            <a:off x="2027797" y="1929840"/>
            <a:ext cx="6997670" cy="4547088"/>
          </a:xfrm>
          <a:prstGeom prst="rect">
            <a:avLst/>
          </a:prstGeom>
        </p:spPr>
      </p:pic>
    </p:spTree>
    <p:extLst>
      <p:ext uri="{BB962C8B-B14F-4D97-AF65-F5344CB8AC3E}">
        <p14:creationId xmlns:p14="http://schemas.microsoft.com/office/powerpoint/2010/main" val="11999953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07549" y="528360"/>
            <a:ext cx="9875520" cy="1356360"/>
          </a:xfrm>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2.4</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900" b="1" dirty="0">
                <a:solidFill>
                  <a:schemeClr val="accent1">
                    <a:lumMod val="75000"/>
                  </a:schemeClr>
                </a:solidFill>
              </a:rPr>
              <a:t>Tópicos:</a:t>
            </a:r>
          </a:p>
          <a:p>
            <a:r>
              <a:rPr lang="es-AR" sz="2400" dirty="0">
                <a:solidFill>
                  <a:schemeClr val="accent1">
                    <a:lumMod val="75000"/>
                  </a:schemeClr>
                </a:solidFill>
              </a:rPr>
              <a:t>Problemas/contras de los planes sociales</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15</a:t>
            </a:r>
          </a:p>
          <a:p>
            <a:pPr marL="45720" indent="0">
              <a:buNone/>
            </a:pPr>
            <a:r>
              <a:rPr lang="es-AR" b="1" dirty="0">
                <a:solidFill>
                  <a:schemeClr val="accent1">
                    <a:lumMod val="75000"/>
                  </a:schemeClr>
                </a:solidFill>
              </a:rPr>
              <a:t>Silhouette: </a:t>
            </a:r>
            <a:r>
              <a:rPr lang="es-AR" dirty="0">
                <a:solidFill>
                  <a:schemeClr val="accent1">
                    <a:lumMod val="75000"/>
                  </a:schemeClr>
                </a:solidFill>
              </a:rPr>
              <a:t>-0.008</a:t>
            </a:r>
          </a:p>
          <a:p>
            <a:pPr marL="45720" indent="0">
              <a:buNone/>
            </a:pPr>
            <a:endParaRPr lang="es-AR" dirty="0"/>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41645082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2.4</a:t>
            </a:r>
          </a:p>
        </p:txBody>
      </p:sp>
      <p:pic>
        <p:nvPicPr>
          <p:cNvPr id="4" name="Imagen 3">
            <a:extLst>
              <a:ext uri="{FF2B5EF4-FFF2-40B4-BE49-F238E27FC236}">
                <a16:creationId xmlns:a16="http://schemas.microsoft.com/office/drawing/2014/main" id="{C43ED21F-B5E8-BBEA-7000-278C31855174}"/>
              </a:ext>
            </a:extLst>
          </p:cNvPr>
          <p:cNvPicPr>
            <a:picLocks noChangeAspect="1"/>
          </p:cNvPicPr>
          <p:nvPr/>
        </p:nvPicPr>
        <p:blipFill>
          <a:blip r:embed="rId2"/>
          <a:stretch>
            <a:fillRect/>
          </a:stretch>
        </p:blipFill>
        <p:spPr>
          <a:xfrm>
            <a:off x="305255" y="2226732"/>
            <a:ext cx="11581489" cy="3501381"/>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Entrada de lápiz 6">
                <a:extLst>
                  <a:ext uri="{FF2B5EF4-FFF2-40B4-BE49-F238E27FC236}">
                    <a16:creationId xmlns:a16="http://schemas.microsoft.com/office/drawing/2014/main" id="{D8B288F8-CEFE-C748-328E-019C4416B8A6}"/>
                  </a:ext>
                </a:extLst>
              </p14:cNvPr>
              <p14:cNvContentPartPr/>
              <p14:nvPr/>
            </p14:nvContentPartPr>
            <p14:xfrm>
              <a:off x="1227253" y="2843520"/>
              <a:ext cx="1115280" cy="9720"/>
            </p14:xfrm>
          </p:contentPart>
        </mc:Choice>
        <mc:Fallback xmlns="">
          <p:pic>
            <p:nvPicPr>
              <p:cNvPr id="7" name="Entrada de lápiz 6">
                <a:extLst>
                  <a:ext uri="{FF2B5EF4-FFF2-40B4-BE49-F238E27FC236}">
                    <a16:creationId xmlns:a16="http://schemas.microsoft.com/office/drawing/2014/main" id="{D8B288F8-CEFE-C748-328E-019C4416B8A6}"/>
                  </a:ext>
                </a:extLst>
              </p:cNvPr>
              <p:cNvPicPr/>
              <p:nvPr/>
            </p:nvPicPr>
            <p:blipFill>
              <a:blip r:embed="rId4"/>
              <a:stretch>
                <a:fillRect/>
              </a:stretch>
            </p:blipFill>
            <p:spPr>
              <a:xfrm>
                <a:off x="1173613" y="2735880"/>
                <a:ext cx="12229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Entrada de lápiz 8">
                <a:extLst>
                  <a:ext uri="{FF2B5EF4-FFF2-40B4-BE49-F238E27FC236}">
                    <a16:creationId xmlns:a16="http://schemas.microsoft.com/office/drawing/2014/main" id="{2A645617-DDFE-BB8C-A930-70E6AA04E4ED}"/>
                  </a:ext>
                </a:extLst>
              </p14:cNvPr>
              <p14:cNvContentPartPr/>
              <p14:nvPr/>
            </p14:nvContentPartPr>
            <p14:xfrm>
              <a:off x="9803893" y="2844600"/>
              <a:ext cx="1622160" cy="12240"/>
            </p14:xfrm>
          </p:contentPart>
        </mc:Choice>
        <mc:Fallback xmlns="">
          <p:pic>
            <p:nvPicPr>
              <p:cNvPr id="9" name="Entrada de lápiz 8">
                <a:extLst>
                  <a:ext uri="{FF2B5EF4-FFF2-40B4-BE49-F238E27FC236}">
                    <a16:creationId xmlns:a16="http://schemas.microsoft.com/office/drawing/2014/main" id="{2A645617-DDFE-BB8C-A930-70E6AA04E4ED}"/>
                  </a:ext>
                </a:extLst>
              </p:cNvPr>
              <p:cNvPicPr/>
              <p:nvPr/>
            </p:nvPicPr>
            <p:blipFill>
              <a:blip r:embed="rId6"/>
              <a:stretch>
                <a:fillRect/>
              </a:stretch>
            </p:blipFill>
            <p:spPr>
              <a:xfrm>
                <a:off x="9750253" y="2736600"/>
                <a:ext cx="172980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Entrada de lápiz 10">
                <a:extLst>
                  <a:ext uri="{FF2B5EF4-FFF2-40B4-BE49-F238E27FC236}">
                    <a16:creationId xmlns:a16="http://schemas.microsoft.com/office/drawing/2014/main" id="{847AA749-9744-F77E-50CD-499685AA23BB}"/>
                  </a:ext>
                </a:extLst>
              </p14:cNvPr>
              <p14:cNvContentPartPr/>
              <p14:nvPr/>
            </p14:nvContentPartPr>
            <p14:xfrm>
              <a:off x="372253" y="3004800"/>
              <a:ext cx="1879560" cy="18720"/>
            </p14:xfrm>
          </p:contentPart>
        </mc:Choice>
        <mc:Fallback xmlns="">
          <p:pic>
            <p:nvPicPr>
              <p:cNvPr id="11" name="Entrada de lápiz 10">
                <a:extLst>
                  <a:ext uri="{FF2B5EF4-FFF2-40B4-BE49-F238E27FC236}">
                    <a16:creationId xmlns:a16="http://schemas.microsoft.com/office/drawing/2014/main" id="{847AA749-9744-F77E-50CD-499685AA23BB}"/>
                  </a:ext>
                </a:extLst>
              </p:cNvPr>
              <p:cNvPicPr/>
              <p:nvPr/>
            </p:nvPicPr>
            <p:blipFill>
              <a:blip r:embed="rId8"/>
              <a:stretch>
                <a:fillRect/>
              </a:stretch>
            </p:blipFill>
            <p:spPr>
              <a:xfrm>
                <a:off x="318613" y="2897160"/>
                <a:ext cx="198720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D6E8E471-C639-002D-1260-BF5307153A09}"/>
                  </a:ext>
                </a:extLst>
              </p14:cNvPr>
              <p14:cNvContentPartPr/>
              <p14:nvPr/>
            </p14:nvContentPartPr>
            <p14:xfrm>
              <a:off x="355333" y="2835960"/>
              <a:ext cx="871920" cy="25920"/>
            </p14:xfrm>
          </p:contentPart>
        </mc:Choice>
        <mc:Fallback xmlns="">
          <p:pic>
            <p:nvPicPr>
              <p:cNvPr id="12" name="Entrada de lápiz 11">
                <a:extLst>
                  <a:ext uri="{FF2B5EF4-FFF2-40B4-BE49-F238E27FC236}">
                    <a16:creationId xmlns:a16="http://schemas.microsoft.com/office/drawing/2014/main" id="{D6E8E471-C639-002D-1260-BF5307153A09}"/>
                  </a:ext>
                </a:extLst>
              </p:cNvPr>
              <p:cNvPicPr/>
              <p:nvPr/>
            </p:nvPicPr>
            <p:blipFill>
              <a:blip r:embed="rId10"/>
              <a:stretch>
                <a:fillRect/>
              </a:stretch>
            </p:blipFill>
            <p:spPr>
              <a:xfrm>
                <a:off x="301693" y="2727960"/>
                <a:ext cx="9795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Entrada de lápiz 12">
                <a:extLst>
                  <a:ext uri="{FF2B5EF4-FFF2-40B4-BE49-F238E27FC236}">
                    <a16:creationId xmlns:a16="http://schemas.microsoft.com/office/drawing/2014/main" id="{5EC029CE-8E75-66E1-0325-F9F38E92F48E}"/>
                  </a:ext>
                </a:extLst>
              </p14:cNvPr>
              <p14:cNvContentPartPr/>
              <p14:nvPr/>
            </p14:nvContentPartPr>
            <p14:xfrm>
              <a:off x="7822813" y="3716160"/>
              <a:ext cx="4029480" cy="36000"/>
            </p14:xfrm>
          </p:contentPart>
        </mc:Choice>
        <mc:Fallback xmlns="">
          <p:pic>
            <p:nvPicPr>
              <p:cNvPr id="13" name="Entrada de lápiz 12">
                <a:extLst>
                  <a:ext uri="{FF2B5EF4-FFF2-40B4-BE49-F238E27FC236}">
                    <a16:creationId xmlns:a16="http://schemas.microsoft.com/office/drawing/2014/main" id="{5EC029CE-8E75-66E1-0325-F9F38E92F48E}"/>
                  </a:ext>
                </a:extLst>
              </p:cNvPr>
              <p:cNvPicPr/>
              <p:nvPr/>
            </p:nvPicPr>
            <p:blipFill>
              <a:blip r:embed="rId12"/>
              <a:stretch>
                <a:fillRect/>
              </a:stretch>
            </p:blipFill>
            <p:spPr>
              <a:xfrm>
                <a:off x="7769173" y="3608160"/>
                <a:ext cx="41371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Entrada de lápiz 13">
                <a:extLst>
                  <a:ext uri="{FF2B5EF4-FFF2-40B4-BE49-F238E27FC236}">
                    <a16:creationId xmlns:a16="http://schemas.microsoft.com/office/drawing/2014/main" id="{78CFEB38-3979-0E73-2D32-5231BAFAB3B5}"/>
                  </a:ext>
                </a:extLst>
              </p14:cNvPr>
              <p14:cNvContentPartPr/>
              <p14:nvPr/>
            </p14:nvContentPartPr>
            <p14:xfrm>
              <a:off x="372253" y="3868080"/>
              <a:ext cx="3233520" cy="35640"/>
            </p14:xfrm>
          </p:contentPart>
        </mc:Choice>
        <mc:Fallback xmlns="">
          <p:pic>
            <p:nvPicPr>
              <p:cNvPr id="14" name="Entrada de lápiz 13">
                <a:extLst>
                  <a:ext uri="{FF2B5EF4-FFF2-40B4-BE49-F238E27FC236}">
                    <a16:creationId xmlns:a16="http://schemas.microsoft.com/office/drawing/2014/main" id="{78CFEB38-3979-0E73-2D32-5231BAFAB3B5}"/>
                  </a:ext>
                </a:extLst>
              </p:cNvPr>
              <p:cNvPicPr/>
              <p:nvPr/>
            </p:nvPicPr>
            <p:blipFill>
              <a:blip r:embed="rId14"/>
              <a:stretch>
                <a:fillRect/>
              </a:stretch>
            </p:blipFill>
            <p:spPr>
              <a:xfrm>
                <a:off x="318613" y="3760440"/>
                <a:ext cx="33411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Entrada de lápiz 16">
                <a:extLst>
                  <a:ext uri="{FF2B5EF4-FFF2-40B4-BE49-F238E27FC236}">
                    <a16:creationId xmlns:a16="http://schemas.microsoft.com/office/drawing/2014/main" id="{20F5D742-6A3B-9EA5-4299-D5AAF21DA9ED}"/>
                  </a:ext>
                </a:extLst>
              </p14:cNvPr>
              <p14:cNvContentPartPr/>
              <p14:nvPr/>
            </p14:nvContentPartPr>
            <p14:xfrm>
              <a:off x="9863293" y="4266960"/>
              <a:ext cx="1870920" cy="18360"/>
            </p14:xfrm>
          </p:contentPart>
        </mc:Choice>
        <mc:Fallback xmlns="">
          <p:pic>
            <p:nvPicPr>
              <p:cNvPr id="17" name="Entrada de lápiz 16">
                <a:extLst>
                  <a:ext uri="{FF2B5EF4-FFF2-40B4-BE49-F238E27FC236}">
                    <a16:creationId xmlns:a16="http://schemas.microsoft.com/office/drawing/2014/main" id="{20F5D742-6A3B-9EA5-4299-D5AAF21DA9ED}"/>
                  </a:ext>
                </a:extLst>
              </p:cNvPr>
              <p:cNvPicPr/>
              <p:nvPr/>
            </p:nvPicPr>
            <p:blipFill>
              <a:blip r:embed="rId16"/>
              <a:stretch>
                <a:fillRect/>
              </a:stretch>
            </p:blipFill>
            <p:spPr>
              <a:xfrm>
                <a:off x="9809293" y="4158960"/>
                <a:ext cx="19785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Entrada de lápiz 21">
                <a:extLst>
                  <a:ext uri="{FF2B5EF4-FFF2-40B4-BE49-F238E27FC236}">
                    <a16:creationId xmlns:a16="http://schemas.microsoft.com/office/drawing/2014/main" id="{1BF241E3-914D-D02A-6527-B55EC52B9C82}"/>
                  </a:ext>
                </a:extLst>
              </p14:cNvPr>
              <p14:cNvContentPartPr/>
              <p14:nvPr/>
            </p14:nvContentPartPr>
            <p14:xfrm>
              <a:off x="363613" y="4418160"/>
              <a:ext cx="499320" cy="10080"/>
            </p14:xfrm>
          </p:contentPart>
        </mc:Choice>
        <mc:Fallback xmlns="">
          <p:pic>
            <p:nvPicPr>
              <p:cNvPr id="22" name="Entrada de lápiz 21">
                <a:extLst>
                  <a:ext uri="{FF2B5EF4-FFF2-40B4-BE49-F238E27FC236}">
                    <a16:creationId xmlns:a16="http://schemas.microsoft.com/office/drawing/2014/main" id="{1BF241E3-914D-D02A-6527-B55EC52B9C82}"/>
                  </a:ext>
                </a:extLst>
              </p:cNvPr>
              <p:cNvPicPr/>
              <p:nvPr/>
            </p:nvPicPr>
            <p:blipFill>
              <a:blip r:embed="rId18"/>
              <a:stretch>
                <a:fillRect/>
              </a:stretch>
            </p:blipFill>
            <p:spPr>
              <a:xfrm>
                <a:off x="309973" y="4310520"/>
                <a:ext cx="60696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Entrada de lápiz 22">
                <a:extLst>
                  <a:ext uri="{FF2B5EF4-FFF2-40B4-BE49-F238E27FC236}">
                    <a16:creationId xmlns:a16="http://schemas.microsoft.com/office/drawing/2014/main" id="{EDEED4BA-15C3-F62C-3871-B26C0EEF99CA}"/>
                  </a:ext>
                </a:extLst>
              </p14:cNvPr>
              <p14:cNvContentPartPr/>
              <p14:nvPr/>
            </p14:nvContentPartPr>
            <p14:xfrm>
              <a:off x="4554733" y="4224480"/>
              <a:ext cx="2734560" cy="43920"/>
            </p14:xfrm>
          </p:contentPart>
        </mc:Choice>
        <mc:Fallback xmlns="">
          <p:pic>
            <p:nvPicPr>
              <p:cNvPr id="23" name="Entrada de lápiz 22">
                <a:extLst>
                  <a:ext uri="{FF2B5EF4-FFF2-40B4-BE49-F238E27FC236}">
                    <a16:creationId xmlns:a16="http://schemas.microsoft.com/office/drawing/2014/main" id="{EDEED4BA-15C3-F62C-3871-B26C0EEF99CA}"/>
                  </a:ext>
                </a:extLst>
              </p:cNvPr>
              <p:cNvPicPr/>
              <p:nvPr/>
            </p:nvPicPr>
            <p:blipFill>
              <a:blip r:embed="rId20"/>
              <a:stretch>
                <a:fillRect/>
              </a:stretch>
            </p:blipFill>
            <p:spPr>
              <a:xfrm>
                <a:off x="4501093" y="4116480"/>
                <a:ext cx="284220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5" name="Entrada de lápiz 24">
                <a:extLst>
                  <a:ext uri="{FF2B5EF4-FFF2-40B4-BE49-F238E27FC236}">
                    <a16:creationId xmlns:a16="http://schemas.microsoft.com/office/drawing/2014/main" id="{21330D13-D8DF-0843-95FE-FFFD0F0D5009}"/>
                  </a:ext>
                </a:extLst>
              </p14:cNvPr>
              <p14:cNvContentPartPr/>
              <p14:nvPr/>
            </p14:nvContentPartPr>
            <p14:xfrm>
              <a:off x="8601853" y="4239240"/>
              <a:ext cx="1252080" cy="20160"/>
            </p14:xfrm>
          </p:contentPart>
        </mc:Choice>
        <mc:Fallback xmlns="">
          <p:pic>
            <p:nvPicPr>
              <p:cNvPr id="25" name="Entrada de lápiz 24">
                <a:extLst>
                  <a:ext uri="{FF2B5EF4-FFF2-40B4-BE49-F238E27FC236}">
                    <a16:creationId xmlns:a16="http://schemas.microsoft.com/office/drawing/2014/main" id="{21330D13-D8DF-0843-95FE-FFFD0F0D5009}"/>
                  </a:ext>
                </a:extLst>
              </p:cNvPr>
              <p:cNvPicPr/>
              <p:nvPr/>
            </p:nvPicPr>
            <p:blipFill>
              <a:blip r:embed="rId22"/>
              <a:stretch>
                <a:fillRect/>
              </a:stretch>
            </p:blipFill>
            <p:spPr>
              <a:xfrm>
                <a:off x="8547853" y="4131600"/>
                <a:ext cx="135972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Entrada de lápiz 25">
                <a:extLst>
                  <a:ext uri="{FF2B5EF4-FFF2-40B4-BE49-F238E27FC236}">
                    <a16:creationId xmlns:a16="http://schemas.microsoft.com/office/drawing/2014/main" id="{CB2EE15F-24DF-770E-287D-705583509172}"/>
                  </a:ext>
                </a:extLst>
              </p14:cNvPr>
              <p14:cNvContentPartPr/>
              <p14:nvPr/>
            </p14:nvContentPartPr>
            <p14:xfrm>
              <a:off x="7323493" y="4266240"/>
              <a:ext cx="1201680" cy="26640"/>
            </p14:xfrm>
          </p:contentPart>
        </mc:Choice>
        <mc:Fallback xmlns="">
          <p:pic>
            <p:nvPicPr>
              <p:cNvPr id="26" name="Entrada de lápiz 25">
                <a:extLst>
                  <a:ext uri="{FF2B5EF4-FFF2-40B4-BE49-F238E27FC236}">
                    <a16:creationId xmlns:a16="http://schemas.microsoft.com/office/drawing/2014/main" id="{CB2EE15F-24DF-770E-287D-705583509172}"/>
                  </a:ext>
                </a:extLst>
              </p:cNvPr>
              <p:cNvPicPr/>
              <p:nvPr/>
            </p:nvPicPr>
            <p:blipFill>
              <a:blip r:embed="rId24"/>
              <a:stretch>
                <a:fillRect/>
              </a:stretch>
            </p:blipFill>
            <p:spPr>
              <a:xfrm>
                <a:off x="7269493" y="4158600"/>
                <a:ext cx="130932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9" name="Entrada de lápiz 28">
                <a:extLst>
                  <a:ext uri="{FF2B5EF4-FFF2-40B4-BE49-F238E27FC236}">
                    <a16:creationId xmlns:a16="http://schemas.microsoft.com/office/drawing/2014/main" id="{3F5EAA17-6A21-A5EE-E0A5-A0B2824B5981}"/>
                  </a:ext>
                </a:extLst>
              </p14:cNvPr>
              <p14:cNvContentPartPr/>
              <p14:nvPr/>
            </p14:nvContentPartPr>
            <p14:xfrm>
              <a:off x="8398453" y="4418880"/>
              <a:ext cx="3301560" cy="34920"/>
            </p14:xfrm>
          </p:contentPart>
        </mc:Choice>
        <mc:Fallback xmlns="">
          <p:pic>
            <p:nvPicPr>
              <p:cNvPr id="29" name="Entrada de lápiz 28">
                <a:extLst>
                  <a:ext uri="{FF2B5EF4-FFF2-40B4-BE49-F238E27FC236}">
                    <a16:creationId xmlns:a16="http://schemas.microsoft.com/office/drawing/2014/main" id="{3F5EAA17-6A21-A5EE-E0A5-A0B2824B5981}"/>
                  </a:ext>
                </a:extLst>
              </p:cNvPr>
              <p:cNvPicPr/>
              <p:nvPr/>
            </p:nvPicPr>
            <p:blipFill>
              <a:blip r:embed="rId26"/>
              <a:stretch>
                <a:fillRect/>
              </a:stretch>
            </p:blipFill>
            <p:spPr>
              <a:xfrm>
                <a:off x="8344813" y="4311240"/>
                <a:ext cx="340920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5" name="Entrada de lápiz 34">
                <a:extLst>
                  <a:ext uri="{FF2B5EF4-FFF2-40B4-BE49-F238E27FC236}">
                    <a16:creationId xmlns:a16="http://schemas.microsoft.com/office/drawing/2014/main" id="{4807DFFA-138B-189C-8916-A724B952C7D0}"/>
                  </a:ext>
                </a:extLst>
              </p14:cNvPr>
              <p14:cNvContentPartPr/>
              <p14:nvPr/>
            </p14:nvContentPartPr>
            <p14:xfrm>
              <a:off x="338413" y="4571160"/>
              <a:ext cx="579600" cy="34560"/>
            </p14:xfrm>
          </p:contentPart>
        </mc:Choice>
        <mc:Fallback xmlns="">
          <p:pic>
            <p:nvPicPr>
              <p:cNvPr id="35" name="Entrada de lápiz 34">
                <a:extLst>
                  <a:ext uri="{FF2B5EF4-FFF2-40B4-BE49-F238E27FC236}">
                    <a16:creationId xmlns:a16="http://schemas.microsoft.com/office/drawing/2014/main" id="{4807DFFA-138B-189C-8916-A724B952C7D0}"/>
                  </a:ext>
                </a:extLst>
              </p:cNvPr>
              <p:cNvPicPr/>
              <p:nvPr/>
            </p:nvPicPr>
            <p:blipFill>
              <a:blip r:embed="rId28"/>
              <a:stretch>
                <a:fillRect/>
              </a:stretch>
            </p:blipFill>
            <p:spPr>
              <a:xfrm>
                <a:off x="284773" y="4463520"/>
                <a:ext cx="68724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6" name="Entrada de lápiz 35">
                <a:extLst>
                  <a:ext uri="{FF2B5EF4-FFF2-40B4-BE49-F238E27FC236}">
                    <a16:creationId xmlns:a16="http://schemas.microsoft.com/office/drawing/2014/main" id="{6EEE874A-06F0-9A62-E36A-95F127DAD5DB}"/>
                  </a:ext>
                </a:extLst>
              </p14:cNvPr>
              <p14:cNvContentPartPr/>
              <p14:nvPr/>
            </p14:nvContentPartPr>
            <p14:xfrm>
              <a:off x="4723933" y="4605000"/>
              <a:ext cx="3716640" cy="43920"/>
            </p14:xfrm>
          </p:contentPart>
        </mc:Choice>
        <mc:Fallback xmlns="">
          <p:pic>
            <p:nvPicPr>
              <p:cNvPr id="36" name="Entrada de lápiz 35">
                <a:extLst>
                  <a:ext uri="{FF2B5EF4-FFF2-40B4-BE49-F238E27FC236}">
                    <a16:creationId xmlns:a16="http://schemas.microsoft.com/office/drawing/2014/main" id="{6EEE874A-06F0-9A62-E36A-95F127DAD5DB}"/>
                  </a:ext>
                </a:extLst>
              </p:cNvPr>
              <p:cNvPicPr/>
              <p:nvPr/>
            </p:nvPicPr>
            <p:blipFill>
              <a:blip r:embed="rId30"/>
              <a:stretch>
                <a:fillRect/>
              </a:stretch>
            </p:blipFill>
            <p:spPr>
              <a:xfrm>
                <a:off x="4670293" y="4497360"/>
                <a:ext cx="382428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8" name="Entrada de lápiz 37">
                <a:extLst>
                  <a:ext uri="{FF2B5EF4-FFF2-40B4-BE49-F238E27FC236}">
                    <a16:creationId xmlns:a16="http://schemas.microsoft.com/office/drawing/2014/main" id="{BB8C6DB6-CA73-1946-C03E-CC945966E500}"/>
                  </a:ext>
                </a:extLst>
              </p14:cNvPr>
              <p14:cNvContentPartPr/>
              <p14:nvPr/>
            </p14:nvContentPartPr>
            <p14:xfrm>
              <a:off x="9270733" y="4951680"/>
              <a:ext cx="1337400" cy="18360"/>
            </p14:xfrm>
          </p:contentPart>
        </mc:Choice>
        <mc:Fallback xmlns="">
          <p:pic>
            <p:nvPicPr>
              <p:cNvPr id="38" name="Entrada de lápiz 37">
                <a:extLst>
                  <a:ext uri="{FF2B5EF4-FFF2-40B4-BE49-F238E27FC236}">
                    <a16:creationId xmlns:a16="http://schemas.microsoft.com/office/drawing/2014/main" id="{BB8C6DB6-CA73-1946-C03E-CC945966E500}"/>
                  </a:ext>
                </a:extLst>
              </p:cNvPr>
              <p:cNvPicPr/>
              <p:nvPr/>
            </p:nvPicPr>
            <p:blipFill>
              <a:blip r:embed="rId32"/>
              <a:stretch>
                <a:fillRect/>
              </a:stretch>
            </p:blipFill>
            <p:spPr>
              <a:xfrm>
                <a:off x="9216733" y="4844040"/>
                <a:ext cx="144504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Entrada de lápiz 45">
                <a:extLst>
                  <a:ext uri="{FF2B5EF4-FFF2-40B4-BE49-F238E27FC236}">
                    <a16:creationId xmlns:a16="http://schemas.microsoft.com/office/drawing/2014/main" id="{C9413E07-303A-EDB5-C01C-7A337C650040}"/>
                  </a:ext>
                </a:extLst>
              </p14:cNvPr>
              <p14:cNvContentPartPr/>
              <p14:nvPr/>
            </p14:nvContentPartPr>
            <p14:xfrm>
              <a:off x="10676173" y="4943040"/>
              <a:ext cx="1125360" cy="60840"/>
            </p14:xfrm>
          </p:contentPart>
        </mc:Choice>
        <mc:Fallback xmlns="">
          <p:pic>
            <p:nvPicPr>
              <p:cNvPr id="46" name="Entrada de lápiz 45">
                <a:extLst>
                  <a:ext uri="{FF2B5EF4-FFF2-40B4-BE49-F238E27FC236}">
                    <a16:creationId xmlns:a16="http://schemas.microsoft.com/office/drawing/2014/main" id="{C9413E07-303A-EDB5-C01C-7A337C650040}"/>
                  </a:ext>
                </a:extLst>
              </p:cNvPr>
              <p:cNvPicPr/>
              <p:nvPr/>
            </p:nvPicPr>
            <p:blipFill>
              <a:blip r:embed="rId34"/>
              <a:stretch>
                <a:fillRect/>
              </a:stretch>
            </p:blipFill>
            <p:spPr>
              <a:xfrm>
                <a:off x="10622173" y="4835400"/>
                <a:ext cx="123300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9" name="Entrada de lápiz 48">
                <a:extLst>
                  <a:ext uri="{FF2B5EF4-FFF2-40B4-BE49-F238E27FC236}">
                    <a16:creationId xmlns:a16="http://schemas.microsoft.com/office/drawing/2014/main" id="{9F3C2FD8-BE92-D7C7-0CCD-2500477F6E6F}"/>
                  </a:ext>
                </a:extLst>
              </p14:cNvPr>
              <p14:cNvContentPartPr/>
              <p14:nvPr/>
            </p14:nvContentPartPr>
            <p14:xfrm>
              <a:off x="380533" y="5112600"/>
              <a:ext cx="1074600" cy="43920"/>
            </p14:xfrm>
          </p:contentPart>
        </mc:Choice>
        <mc:Fallback xmlns="">
          <p:pic>
            <p:nvPicPr>
              <p:cNvPr id="49" name="Entrada de lápiz 48">
                <a:extLst>
                  <a:ext uri="{FF2B5EF4-FFF2-40B4-BE49-F238E27FC236}">
                    <a16:creationId xmlns:a16="http://schemas.microsoft.com/office/drawing/2014/main" id="{9F3C2FD8-BE92-D7C7-0CCD-2500477F6E6F}"/>
                  </a:ext>
                </a:extLst>
              </p:cNvPr>
              <p:cNvPicPr/>
              <p:nvPr/>
            </p:nvPicPr>
            <p:blipFill>
              <a:blip r:embed="rId36"/>
              <a:stretch>
                <a:fillRect/>
              </a:stretch>
            </p:blipFill>
            <p:spPr>
              <a:xfrm>
                <a:off x="326893" y="5004960"/>
                <a:ext cx="118224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Entrada de lápiz 49">
                <a:extLst>
                  <a:ext uri="{FF2B5EF4-FFF2-40B4-BE49-F238E27FC236}">
                    <a16:creationId xmlns:a16="http://schemas.microsoft.com/office/drawing/2014/main" id="{96DB955F-748B-AA8B-63FA-4CAC21D1D165}"/>
                  </a:ext>
                </a:extLst>
              </p14:cNvPr>
              <p14:cNvContentPartPr/>
              <p14:nvPr/>
            </p14:nvContentPartPr>
            <p14:xfrm>
              <a:off x="3352693" y="5485200"/>
              <a:ext cx="4071960" cy="45720"/>
            </p14:xfrm>
          </p:contentPart>
        </mc:Choice>
        <mc:Fallback xmlns="">
          <p:pic>
            <p:nvPicPr>
              <p:cNvPr id="50" name="Entrada de lápiz 49">
                <a:extLst>
                  <a:ext uri="{FF2B5EF4-FFF2-40B4-BE49-F238E27FC236}">
                    <a16:creationId xmlns:a16="http://schemas.microsoft.com/office/drawing/2014/main" id="{96DB955F-748B-AA8B-63FA-4CAC21D1D165}"/>
                  </a:ext>
                </a:extLst>
              </p:cNvPr>
              <p:cNvPicPr/>
              <p:nvPr/>
            </p:nvPicPr>
            <p:blipFill>
              <a:blip r:embed="rId38"/>
              <a:stretch>
                <a:fillRect/>
              </a:stretch>
            </p:blipFill>
            <p:spPr>
              <a:xfrm>
                <a:off x="3298693" y="5377560"/>
                <a:ext cx="4179600" cy="261360"/>
              </a:xfrm>
              <a:prstGeom prst="rect">
                <a:avLst/>
              </a:prstGeom>
            </p:spPr>
          </p:pic>
        </mc:Fallback>
      </mc:AlternateContent>
    </p:spTree>
    <p:extLst>
      <p:ext uri="{BB962C8B-B14F-4D97-AF65-F5344CB8AC3E}">
        <p14:creationId xmlns:p14="http://schemas.microsoft.com/office/powerpoint/2010/main" val="18253223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384164"/>
            <a:ext cx="9875520" cy="1356360"/>
          </a:xfrm>
        </p:spPr>
        <p:txBody>
          <a:bodyPr>
            <a:normAutofit/>
          </a:bodyPr>
          <a:lstStyle/>
          <a:p>
            <a:pPr algn="ctr"/>
            <a:r>
              <a:rPr lang="es-AR" sz="5400" b="1" dirty="0">
                <a:solidFill>
                  <a:schemeClr val="accent1">
                    <a:lumMod val="75000"/>
                  </a:schemeClr>
                </a:solidFill>
              </a:rPr>
              <a:t>Desafío 15</a:t>
            </a:r>
            <a:br>
              <a:rPr lang="es-AR" sz="5400" b="1" dirty="0">
                <a:solidFill>
                  <a:schemeClr val="accent1">
                    <a:lumMod val="75000"/>
                  </a:schemeClr>
                </a:solidFill>
              </a:rPr>
            </a:br>
            <a:r>
              <a:rPr lang="es-AR" sz="3100" b="1" dirty="0">
                <a:solidFill>
                  <a:schemeClr val="accent1">
                    <a:lumMod val="75000"/>
                  </a:schemeClr>
                </a:solidFill>
              </a:rPr>
              <a:t>Clúster 2.4</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grpSp>
        <p:nvGrpSpPr>
          <p:cNvPr id="17" name="Grupo 16">
            <a:extLst>
              <a:ext uri="{FF2B5EF4-FFF2-40B4-BE49-F238E27FC236}">
                <a16:creationId xmlns:a16="http://schemas.microsoft.com/office/drawing/2014/main" id="{94C076D6-610D-3498-6130-AD0F0136D1D2}"/>
              </a:ext>
            </a:extLst>
          </p:cNvPr>
          <p:cNvGrpSpPr/>
          <p:nvPr/>
        </p:nvGrpSpPr>
        <p:grpSpPr>
          <a:xfrm>
            <a:off x="6324493" y="1938480"/>
            <a:ext cx="140760" cy="38520"/>
            <a:chOff x="6324493" y="1938480"/>
            <a:chExt cx="140760" cy="38520"/>
          </a:xfrm>
        </p:grpSpPr>
        <mc:AlternateContent xmlns:mc="http://schemas.openxmlformats.org/markup-compatibility/2006" xmlns:p14="http://schemas.microsoft.com/office/powerpoint/2010/main">
          <mc:Choice Requires="p14">
            <p:contentPart p14:bwMode="auto" r:id="rId8">
              <p14:nvContentPartPr>
                <p14:cNvPr id="11" name="Entrada de lápiz 10">
                  <a:extLst>
                    <a:ext uri="{FF2B5EF4-FFF2-40B4-BE49-F238E27FC236}">
                      <a16:creationId xmlns:a16="http://schemas.microsoft.com/office/drawing/2014/main" id="{1A0A395E-514F-58AE-604C-DFB1B56FA30E}"/>
                    </a:ext>
                  </a:extLst>
                </p14:cNvPr>
                <p14:cNvContentPartPr/>
                <p14:nvPr/>
              </p14:nvContentPartPr>
              <p14:xfrm>
                <a:off x="6383533" y="1955760"/>
                <a:ext cx="360" cy="360"/>
              </p14:xfrm>
            </p:contentPart>
          </mc:Choice>
          <mc:Fallback xmlns="">
            <p:pic>
              <p:nvPicPr>
                <p:cNvPr id="11" name="Entrada de lápiz 10">
                  <a:extLst>
                    <a:ext uri="{FF2B5EF4-FFF2-40B4-BE49-F238E27FC236}">
                      <a16:creationId xmlns:a16="http://schemas.microsoft.com/office/drawing/2014/main" id="{1A0A395E-514F-58AE-604C-DFB1B56FA30E}"/>
                    </a:ext>
                  </a:extLst>
                </p:cNvPr>
                <p:cNvPicPr/>
                <p:nvPr/>
              </p:nvPicPr>
              <p:blipFill>
                <a:blip r:embed="rId3"/>
                <a:stretch>
                  <a:fillRect/>
                </a:stretch>
              </p:blipFill>
              <p:spPr>
                <a:xfrm>
                  <a:off x="6374893" y="1946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2168B5DF-DBDC-98DD-9AE8-7C2FFDDA5BEA}"/>
                    </a:ext>
                  </a:extLst>
                </p14:cNvPr>
                <p14:cNvContentPartPr/>
                <p14:nvPr/>
              </p14:nvContentPartPr>
              <p14:xfrm>
                <a:off x="6324493" y="1947120"/>
                <a:ext cx="1800" cy="360"/>
              </p14:xfrm>
            </p:contentPart>
          </mc:Choice>
          <mc:Fallback xmlns="">
            <p:pic>
              <p:nvPicPr>
                <p:cNvPr id="12" name="Entrada de lápiz 11">
                  <a:extLst>
                    <a:ext uri="{FF2B5EF4-FFF2-40B4-BE49-F238E27FC236}">
                      <a16:creationId xmlns:a16="http://schemas.microsoft.com/office/drawing/2014/main" id="{2168B5DF-DBDC-98DD-9AE8-7C2FFDDA5BEA}"/>
                    </a:ext>
                  </a:extLst>
                </p:cNvPr>
                <p:cNvPicPr/>
                <p:nvPr/>
              </p:nvPicPr>
              <p:blipFill>
                <a:blip r:embed="rId3"/>
                <a:stretch>
                  <a:fillRect/>
                </a:stretch>
              </p:blipFill>
              <p:spPr>
                <a:xfrm>
                  <a:off x="6315493" y="19381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Entrada de lápiz 12">
                  <a:extLst>
                    <a:ext uri="{FF2B5EF4-FFF2-40B4-BE49-F238E27FC236}">
                      <a16:creationId xmlns:a16="http://schemas.microsoft.com/office/drawing/2014/main" id="{EFE0A0D8-1BD3-58A4-D652-90A895E035DC}"/>
                    </a:ext>
                  </a:extLst>
                </p14:cNvPr>
                <p14:cNvContentPartPr/>
                <p14:nvPr/>
              </p14:nvContentPartPr>
              <p14:xfrm>
                <a:off x="6358333" y="1938480"/>
                <a:ext cx="360" cy="360"/>
              </p14:xfrm>
            </p:contentPart>
          </mc:Choice>
          <mc:Fallback xmlns="">
            <p:pic>
              <p:nvPicPr>
                <p:cNvPr id="13" name="Entrada de lápiz 12">
                  <a:extLst>
                    <a:ext uri="{FF2B5EF4-FFF2-40B4-BE49-F238E27FC236}">
                      <a16:creationId xmlns:a16="http://schemas.microsoft.com/office/drawing/2014/main" id="{EFE0A0D8-1BD3-58A4-D652-90A895E035DC}"/>
                    </a:ext>
                  </a:extLst>
                </p:cNvPr>
                <p:cNvPicPr/>
                <p:nvPr/>
              </p:nvPicPr>
              <p:blipFill>
                <a:blip r:embed="rId3"/>
                <a:stretch>
                  <a:fillRect/>
                </a:stretch>
              </p:blipFill>
              <p:spPr>
                <a:xfrm>
                  <a:off x="6349333" y="1929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Entrada de lápiz 13">
                  <a:extLst>
                    <a:ext uri="{FF2B5EF4-FFF2-40B4-BE49-F238E27FC236}">
                      <a16:creationId xmlns:a16="http://schemas.microsoft.com/office/drawing/2014/main" id="{B7B696BF-EF3C-5003-414E-9F0BB8076228}"/>
                    </a:ext>
                  </a:extLst>
                </p14:cNvPr>
                <p14:cNvContentPartPr/>
                <p14:nvPr/>
              </p14:nvContentPartPr>
              <p14:xfrm>
                <a:off x="6358333" y="1938480"/>
                <a:ext cx="8640" cy="360"/>
              </p14:xfrm>
            </p:contentPart>
          </mc:Choice>
          <mc:Fallback xmlns="">
            <p:pic>
              <p:nvPicPr>
                <p:cNvPr id="14" name="Entrada de lápiz 13">
                  <a:extLst>
                    <a:ext uri="{FF2B5EF4-FFF2-40B4-BE49-F238E27FC236}">
                      <a16:creationId xmlns:a16="http://schemas.microsoft.com/office/drawing/2014/main" id="{B7B696BF-EF3C-5003-414E-9F0BB8076228}"/>
                    </a:ext>
                  </a:extLst>
                </p:cNvPr>
                <p:cNvPicPr/>
                <p:nvPr/>
              </p:nvPicPr>
              <p:blipFill>
                <a:blip r:embed="rId12"/>
                <a:stretch>
                  <a:fillRect/>
                </a:stretch>
              </p:blipFill>
              <p:spPr>
                <a:xfrm>
                  <a:off x="6349333" y="1929840"/>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Entrada de lápiz 14">
                  <a:extLst>
                    <a:ext uri="{FF2B5EF4-FFF2-40B4-BE49-F238E27FC236}">
                      <a16:creationId xmlns:a16="http://schemas.microsoft.com/office/drawing/2014/main" id="{D52479DB-B9B8-CBC6-516D-D6F1C9F07454}"/>
                    </a:ext>
                  </a:extLst>
                </p14:cNvPr>
                <p14:cNvContentPartPr/>
                <p14:nvPr/>
              </p14:nvContentPartPr>
              <p14:xfrm>
                <a:off x="6327373" y="1947120"/>
                <a:ext cx="137880" cy="29880"/>
              </p14:xfrm>
            </p:contentPart>
          </mc:Choice>
          <mc:Fallback xmlns="">
            <p:pic>
              <p:nvPicPr>
                <p:cNvPr id="15" name="Entrada de lápiz 14">
                  <a:extLst>
                    <a:ext uri="{FF2B5EF4-FFF2-40B4-BE49-F238E27FC236}">
                      <a16:creationId xmlns:a16="http://schemas.microsoft.com/office/drawing/2014/main" id="{D52479DB-B9B8-CBC6-516D-D6F1C9F07454}"/>
                    </a:ext>
                  </a:extLst>
                </p:cNvPr>
                <p:cNvPicPr/>
                <p:nvPr/>
              </p:nvPicPr>
              <p:blipFill>
                <a:blip r:embed="rId14"/>
                <a:stretch>
                  <a:fillRect/>
                </a:stretch>
              </p:blipFill>
              <p:spPr>
                <a:xfrm>
                  <a:off x="6318373" y="1938120"/>
                  <a:ext cx="155520" cy="4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1566532A-0E17-A626-29CA-3EC6BE49E2E4}"/>
                  </a:ext>
                </a:extLst>
              </p14:cNvPr>
              <p14:cNvContentPartPr/>
              <p14:nvPr/>
            </p14:nvContentPartPr>
            <p14:xfrm>
              <a:off x="6913093" y="1946400"/>
              <a:ext cx="71640" cy="33840"/>
            </p14:xfrm>
          </p:contentPart>
        </mc:Choice>
        <mc:Fallback xmlns="">
          <p:pic>
            <p:nvPicPr>
              <p:cNvPr id="16" name="Entrada de lápiz 15">
                <a:extLst>
                  <a:ext uri="{FF2B5EF4-FFF2-40B4-BE49-F238E27FC236}">
                    <a16:creationId xmlns:a16="http://schemas.microsoft.com/office/drawing/2014/main" id="{1566532A-0E17-A626-29CA-3EC6BE49E2E4}"/>
                  </a:ext>
                </a:extLst>
              </p:cNvPr>
              <p:cNvPicPr/>
              <p:nvPr/>
            </p:nvPicPr>
            <p:blipFill>
              <a:blip r:embed="rId16"/>
              <a:stretch>
                <a:fillRect/>
              </a:stretch>
            </p:blipFill>
            <p:spPr>
              <a:xfrm>
                <a:off x="6904453" y="1937400"/>
                <a:ext cx="89280" cy="51480"/>
              </a:xfrm>
              <a:prstGeom prst="rect">
                <a:avLst/>
              </a:prstGeom>
            </p:spPr>
          </p:pic>
        </mc:Fallback>
      </mc:AlternateContent>
      <p:pic>
        <p:nvPicPr>
          <p:cNvPr id="18" name="Imagen 17">
            <a:extLst>
              <a:ext uri="{FF2B5EF4-FFF2-40B4-BE49-F238E27FC236}">
                <a16:creationId xmlns:a16="http://schemas.microsoft.com/office/drawing/2014/main" id="{0188D45A-4977-2DF9-0864-3B403A12BCEB}"/>
              </a:ext>
            </a:extLst>
          </p:cNvPr>
          <p:cNvPicPr>
            <a:picLocks noChangeAspect="1"/>
          </p:cNvPicPr>
          <p:nvPr/>
        </p:nvPicPr>
        <p:blipFill>
          <a:blip r:embed="rId17"/>
          <a:stretch>
            <a:fillRect/>
          </a:stretch>
        </p:blipFill>
        <p:spPr>
          <a:xfrm>
            <a:off x="2056374" y="1922032"/>
            <a:ext cx="6977559" cy="4551804"/>
          </a:xfrm>
          <a:prstGeom prst="rect">
            <a:avLst/>
          </a:prstGeom>
        </p:spPr>
      </p:pic>
    </p:spTree>
    <p:extLst>
      <p:ext uri="{BB962C8B-B14F-4D97-AF65-F5344CB8AC3E}">
        <p14:creationId xmlns:p14="http://schemas.microsoft.com/office/powerpoint/2010/main" val="10322475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802194" y="144298"/>
            <a:ext cx="9875520" cy="1356360"/>
          </a:xfrm>
        </p:spPr>
        <p:txBody>
          <a:bodyPr>
            <a:normAutofit/>
          </a:bodyPr>
          <a:lstStyle/>
          <a:p>
            <a:pPr algn="ctr"/>
            <a:r>
              <a:rPr lang="es-AR" sz="5400" b="1" dirty="0">
                <a:solidFill>
                  <a:schemeClr val="accent1">
                    <a:lumMod val="75000"/>
                  </a:schemeClr>
                </a:solidFill>
              </a:rPr>
              <a:t>Desafío 16</a:t>
            </a:r>
          </a:p>
        </p:txBody>
      </p:sp>
      <p:sp>
        <p:nvSpPr>
          <p:cNvPr id="6" name="CuadroTexto 5">
            <a:extLst>
              <a:ext uri="{FF2B5EF4-FFF2-40B4-BE49-F238E27FC236}">
                <a16:creationId xmlns:a16="http://schemas.microsoft.com/office/drawing/2014/main" id="{9027411C-219D-2E61-BE38-0A8A99BC7546}"/>
              </a:ext>
            </a:extLst>
          </p:cNvPr>
          <p:cNvSpPr txBox="1"/>
          <p:nvPr/>
        </p:nvSpPr>
        <p:spPr>
          <a:xfrm>
            <a:off x="5010427" y="1315992"/>
            <a:ext cx="1459054" cy="369332"/>
          </a:xfrm>
          <a:prstGeom prst="rect">
            <a:avLst/>
          </a:prstGeom>
          <a:noFill/>
        </p:spPr>
        <p:txBody>
          <a:bodyPr wrap="none" rtlCol="0">
            <a:spAutoFit/>
          </a:bodyPr>
          <a:lstStyle/>
          <a:p>
            <a:r>
              <a:rPr lang="es-AR" b="1" dirty="0">
                <a:solidFill>
                  <a:schemeClr val="accent1">
                    <a:lumMod val="75000"/>
                  </a:schemeClr>
                </a:solidFill>
              </a:rPr>
              <a:t>N_clusters: </a:t>
            </a:r>
            <a:r>
              <a:rPr lang="es-AR" dirty="0">
                <a:solidFill>
                  <a:schemeClr val="accent1">
                    <a:lumMod val="75000"/>
                  </a:schemeClr>
                </a:solidFill>
              </a:rPr>
              <a:t>5</a:t>
            </a:r>
          </a:p>
        </p:txBody>
      </p:sp>
      <p:pic>
        <p:nvPicPr>
          <p:cNvPr id="7" name="Imagen 6">
            <a:extLst>
              <a:ext uri="{FF2B5EF4-FFF2-40B4-BE49-F238E27FC236}">
                <a16:creationId xmlns:a16="http://schemas.microsoft.com/office/drawing/2014/main" id="{0F6E4FBB-7D6A-5340-9DC5-AB6E5F93092C}"/>
              </a:ext>
            </a:extLst>
          </p:cNvPr>
          <p:cNvPicPr>
            <a:picLocks noChangeAspect="1"/>
          </p:cNvPicPr>
          <p:nvPr/>
        </p:nvPicPr>
        <p:blipFill>
          <a:blip r:embed="rId2"/>
          <a:stretch>
            <a:fillRect/>
          </a:stretch>
        </p:blipFill>
        <p:spPr>
          <a:xfrm>
            <a:off x="694421" y="2497129"/>
            <a:ext cx="4038312" cy="3767667"/>
          </a:xfrm>
          <a:prstGeom prst="rect">
            <a:avLst/>
          </a:prstGeom>
        </p:spPr>
      </p:pic>
      <p:pic>
        <p:nvPicPr>
          <p:cNvPr id="10" name="Imagen 9">
            <a:extLst>
              <a:ext uri="{FF2B5EF4-FFF2-40B4-BE49-F238E27FC236}">
                <a16:creationId xmlns:a16="http://schemas.microsoft.com/office/drawing/2014/main" id="{4985F958-11FD-010C-1445-98203215F7CD}"/>
              </a:ext>
            </a:extLst>
          </p:cNvPr>
          <p:cNvPicPr>
            <a:picLocks noChangeAspect="1"/>
          </p:cNvPicPr>
          <p:nvPr/>
        </p:nvPicPr>
        <p:blipFill>
          <a:blip r:embed="rId3"/>
          <a:stretch>
            <a:fillRect/>
          </a:stretch>
        </p:blipFill>
        <p:spPr>
          <a:xfrm>
            <a:off x="6383866" y="2269598"/>
            <a:ext cx="4738653" cy="3995198"/>
          </a:xfrm>
          <a:prstGeom prst="rect">
            <a:avLst/>
          </a:prstGeom>
        </p:spPr>
      </p:pic>
    </p:spTree>
    <p:extLst>
      <p:ext uri="{BB962C8B-B14F-4D97-AF65-F5344CB8AC3E}">
        <p14:creationId xmlns:p14="http://schemas.microsoft.com/office/powerpoint/2010/main" val="41275938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1</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fontScale="92500" lnSpcReduction="10000"/>
          </a:bodyPr>
          <a:lstStyle/>
          <a:p>
            <a:r>
              <a:rPr lang="es-AR" sz="3900" b="1" dirty="0">
                <a:solidFill>
                  <a:schemeClr val="accent1">
                    <a:lumMod val="75000"/>
                  </a:schemeClr>
                </a:solidFill>
              </a:rPr>
              <a:t>Tópicos:</a:t>
            </a:r>
          </a:p>
          <a:p>
            <a:r>
              <a:rPr lang="es-AR" sz="2400" dirty="0">
                <a:solidFill>
                  <a:schemeClr val="accent1">
                    <a:lumMod val="75000"/>
                  </a:schemeClr>
                </a:solidFill>
              </a:rPr>
              <a:t>Acuerdo/desacuerdo</a:t>
            </a:r>
          </a:p>
          <a:p>
            <a:r>
              <a:rPr lang="es-AR" sz="2400" dirty="0">
                <a:solidFill>
                  <a:schemeClr val="accent1">
                    <a:lumMod val="75000"/>
                  </a:schemeClr>
                </a:solidFill>
              </a:rPr>
              <a:t>Sin expresar razones</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5</a:t>
            </a:r>
          </a:p>
          <a:p>
            <a:pPr marL="45720" indent="0">
              <a:buNone/>
            </a:pPr>
            <a:r>
              <a:rPr lang="es-AR" b="1" dirty="0">
                <a:solidFill>
                  <a:schemeClr val="accent1">
                    <a:lumMod val="75000"/>
                  </a:schemeClr>
                </a:solidFill>
              </a:rPr>
              <a:t>Silhouette: </a:t>
            </a:r>
            <a:r>
              <a:rPr lang="es-AR" dirty="0">
                <a:solidFill>
                  <a:schemeClr val="accent1">
                    <a:lumMod val="75000"/>
                  </a:schemeClr>
                </a:solidFill>
              </a:rPr>
              <a:t>0.19</a:t>
            </a:r>
          </a:p>
          <a:p>
            <a:pPr marL="45720" indent="0">
              <a:buNone/>
            </a:pPr>
            <a:endParaRPr lang="es-AR" dirty="0"/>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5344920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1</a:t>
            </a:r>
          </a:p>
        </p:txBody>
      </p:sp>
      <p:pic>
        <p:nvPicPr>
          <p:cNvPr id="5" name="Imagen 4">
            <a:extLst>
              <a:ext uri="{FF2B5EF4-FFF2-40B4-BE49-F238E27FC236}">
                <a16:creationId xmlns:a16="http://schemas.microsoft.com/office/drawing/2014/main" id="{0FC55841-DC48-DB69-6C89-30319A756837}"/>
              </a:ext>
            </a:extLst>
          </p:cNvPr>
          <p:cNvPicPr>
            <a:picLocks noChangeAspect="1"/>
          </p:cNvPicPr>
          <p:nvPr/>
        </p:nvPicPr>
        <p:blipFill>
          <a:blip r:embed="rId2"/>
          <a:stretch>
            <a:fillRect/>
          </a:stretch>
        </p:blipFill>
        <p:spPr>
          <a:xfrm>
            <a:off x="3361856" y="3245082"/>
            <a:ext cx="5468288" cy="1582588"/>
          </a:xfrm>
          <a:prstGeom prst="rect">
            <a:avLst/>
          </a:prstGeom>
        </p:spPr>
      </p:pic>
    </p:spTree>
    <p:extLst>
      <p:ext uri="{BB962C8B-B14F-4D97-AF65-F5344CB8AC3E}">
        <p14:creationId xmlns:p14="http://schemas.microsoft.com/office/powerpoint/2010/main" val="194088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E1B92B-E432-D48F-BF78-3FA9FB83E462}"/>
              </a:ext>
            </a:extLst>
          </p:cNvPr>
          <p:cNvSpPr>
            <a:spLocks noGrp="1"/>
          </p:cNvSpPr>
          <p:nvPr>
            <p:ph type="title"/>
          </p:nvPr>
        </p:nvSpPr>
        <p:spPr>
          <a:xfrm>
            <a:off x="1143000" y="474133"/>
            <a:ext cx="9875520" cy="1356360"/>
          </a:xfrm>
        </p:spPr>
        <p:txBody>
          <a:bodyPr/>
          <a:lstStyle/>
          <a:p>
            <a:pPr algn="ctr"/>
            <a:r>
              <a:rPr lang="es-AR" b="1" dirty="0"/>
              <a:t>Vectorizar cada documento</a:t>
            </a:r>
          </a:p>
        </p:txBody>
      </p:sp>
      <p:sp>
        <p:nvSpPr>
          <p:cNvPr id="3" name="Marcador de contenido 2">
            <a:extLst>
              <a:ext uri="{FF2B5EF4-FFF2-40B4-BE49-F238E27FC236}">
                <a16:creationId xmlns:a16="http://schemas.microsoft.com/office/drawing/2014/main" id="{34B2BDD9-D8E6-FEBD-E145-33F273772A8A}"/>
              </a:ext>
            </a:extLst>
          </p:cNvPr>
          <p:cNvSpPr>
            <a:spLocks noGrp="1"/>
          </p:cNvSpPr>
          <p:nvPr>
            <p:ph idx="1"/>
          </p:nvPr>
        </p:nvSpPr>
        <p:spPr>
          <a:xfrm>
            <a:off x="1110767" y="1938867"/>
            <a:ext cx="9872871" cy="4038600"/>
          </a:xfrm>
        </p:spPr>
        <p:txBody>
          <a:bodyPr/>
          <a:lstStyle/>
          <a:p>
            <a:r>
              <a:rPr lang="es-AR" dirty="0"/>
              <a:t>Capturar la </a:t>
            </a:r>
            <a:r>
              <a:rPr lang="es-AR" b="1" dirty="0">
                <a:solidFill>
                  <a:schemeClr val="accent1">
                    <a:lumMod val="75000"/>
                  </a:schemeClr>
                </a:solidFill>
              </a:rPr>
              <a:t>información semántica del texto</a:t>
            </a:r>
            <a:r>
              <a:rPr lang="es-AR" dirty="0"/>
              <a:t> </a:t>
            </a:r>
            <a:r>
              <a:rPr lang="es-AR" b="1" dirty="0">
                <a:solidFill>
                  <a:schemeClr val="accent1">
                    <a:lumMod val="75000"/>
                  </a:schemeClr>
                </a:solidFill>
              </a:rPr>
              <a:t>en un vector </a:t>
            </a:r>
            <a:r>
              <a:rPr lang="es-AR" dirty="0"/>
              <a:t>de 768 dimensiones con SentenceTransformer.</a:t>
            </a:r>
          </a:p>
          <a:p>
            <a:pPr marL="0" indent="0">
              <a:buNone/>
            </a:pPr>
            <a:endParaRPr lang="es-AR" dirty="0"/>
          </a:p>
          <a:p>
            <a:pPr marL="0" indent="0">
              <a:buNone/>
            </a:pPr>
            <a:endParaRPr lang="es-AR" dirty="0"/>
          </a:p>
          <a:p>
            <a:pPr marL="0" indent="0">
              <a:buNone/>
            </a:pPr>
            <a:endParaRPr lang="es-AR" dirty="0"/>
          </a:p>
          <a:p>
            <a:endParaRPr lang="es-AR" dirty="0"/>
          </a:p>
          <a:p>
            <a:endParaRPr lang="es-AR" dirty="0"/>
          </a:p>
        </p:txBody>
      </p:sp>
      <p:pic>
        <p:nvPicPr>
          <p:cNvPr id="11" name="Imagen 10">
            <a:extLst>
              <a:ext uri="{FF2B5EF4-FFF2-40B4-BE49-F238E27FC236}">
                <a16:creationId xmlns:a16="http://schemas.microsoft.com/office/drawing/2014/main" id="{51966E10-360A-F832-BCFE-0595FB67CC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3221567"/>
            <a:ext cx="9206196" cy="2755900"/>
          </a:xfrm>
          <a:prstGeom prst="rect">
            <a:avLst/>
          </a:prstGeom>
        </p:spPr>
      </p:pic>
    </p:spTree>
    <p:extLst>
      <p:ext uri="{BB962C8B-B14F-4D97-AF65-F5344CB8AC3E}">
        <p14:creationId xmlns:p14="http://schemas.microsoft.com/office/powerpoint/2010/main" val="37794990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45649" y="446760"/>
            <a:ext cx="9875520" cy="1356360"/>
          </a:xfrm>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2</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2184400"/>
            <a:ext cx="9872871" cy="3820160"/>
          </a:xfrm>
        </p:spPr>
        <p:txBody>
          <a:bodyPr>
            <a:normAutofit lnSpcReduction="10000"/>
          </a:bodyPr>
          <a:lstStyle/>
          <a:p>
            <a:r>
              <a:rPr lang="es-AR" sz="3900" b="1" dirty="0">
                <a:solidFill>
                  <a:schemeClr val="accent1">
                    <a:lumMod val="75000"/>
                  </a:schemeClr>
                </a:solidFill>
              </a:rPr>
              <a:t>Tópicos:</a:t>
            </a:r>
          </a:p>
          <a:p>
            <a:r>
              <a:rPr lang="es-AR" sz="2400" dirty="0">
                <a:solidFill>
                  <a:schemeClr val="accent1">
                    <a:lumMod val="75000"/>
                  </a:schemeClr>
                </a:solidFill>
              </a:rPr>
              <a:t>Interés por la temática</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7</a:t>
            </a:r>
          </a:p>
          <a:p>
            <a:pPr marL="45720" indent="0">
              <a:buNone/>
            </a:pPr>
            <a:r>
              <a:rPr lang="es-AR" b="1" dirty="0">
                <a:solidFill>
                  <a:schemeClr val="accent1">
                    <a:lumMod val="75000"/>
                  </a:schemeClr>
                </a:solidFill>
              </a:rPr>
              <a:t>Silhouette: </a:t>
            </a:r>
            <a:r>
              <a:rPr lang="es-AR" dirty="0">
                <a:solidFill>
                  <a:schemeClr val="accent1">
                    <a:lumMod val="75000"/>
                  </a:schemeClr>
                </a:solidFill>
              </a:rPr>
              <a:t>0.09</a:t>
            </a:r>
          </a:p>
          <a:p>
            <a:pPr marL="45720" indent="0">
              <a:buNone/>
            </a:pPr>
            <a:endParaRPr lang="es-AR" dirty="0"/>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7026445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2</a:t>
            </a:r>
          </a:p>
        </p:txBody>
      </p:sp>
      <p:pic>
        <p:nvPicPr>
          <p:cNvPr id="4" name="Imagen 3">
            <a:extLst>
              <a:ext uri="{FF2B5EF4-FFF2-40B4-BE49-F238E27FC236}">
                <a16:creationId xmlns:a16="http://schemas.microsoft.com/office/drawing/2014/main" id="{7C173A61-1607-8539-A2C8-95994AD053E9}"/>
              </a:ext>
            </a:extLst>
          </p:cNvPr>
          <p:cNvPicPr>
            <a:picLocks noChangeAspect="1"/>
          </p:cNvPicPr>
          <p:nvPr/>
        </p:nvPicPr>
        <p:blipFill>
          <a:blip r:embed="rId2"/>
          <a:stretch>
            <a:fillRect/>
          </a:stretch>
        </p:blipFill>
        <p:spPr>
          <a:xfrm>
            <a:off x="405313" y="2502747"/>
            <a:ext cx="11381373" cy="241130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Entrada de lápiz 5">
                <a:extLst>
                  <a:ext uri="{FF2B5EF4-FFF2-40B4-BE49-F238E27FC236}">
                    <a16:creationId xmlns:a16="http://schemas.microsoft.com/office/drawing/2014/main" id="{CF15E20C-9A67-5FC1-FE18-7AE1C8252A57}"/>
                  </a:ext>
                </a:extLst>
              </p14:cNvPr>
              <p14:cNvContentPartPr/>
              <p14:nvPr/>
            </p14:nvContentPartPr>
            <p14:xfrm>
              <a:off x="1379893" y="2582160"/>
              <a:ext cx="2071800" cy="9000"/>
            </p14:xfrm>
          </p:contentPart>
        </mc:Choice>
        <mc:Fallback xmlns="">
          <p:pic>
            <p:nvPicPr>
              <p:cNvPr id="6" name="Entrada de lápiz 5">
                <a:extLst>
                  <a:ext uri="{FF2B5EF4-FFF2-40B4-BE49-F238E27FC236}">
                    <a16:creationId xmlns:a16="http://schemas.microsoft.com/office/drawing/2014/main" id="{CF15E20C-9A67-5FC1-FE18-7AE1C8252A57}"/>
                  </a:ext>
                </a:extLst>
              </p:cNvPr>
              <p:cNvPicPr/>
              <p:nvPr/>
            </p:nvPicPr>
            <p:blipFill>
              <a:blip r:embed="rId4"/>
              <a:stretch>
                <a:fillRect/>
              </a:stretch>
            </p:blipFill>
            <p:spPr>
              <a:xfrm>
                <a:off x="1325893" y="2474160"/>
                <a:ext cx="21794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Entrada de lápiz 6">
                <a:extLst>
                  <a:ext uri="{FF2B5EF4-FFF2-40B4-BE49-F238E27FC236}">
                    <a16:creationId xmlns:a16="http://schemas.microsoft.com/office/drawing/2014/main" id="{8EABB0CC-8C4B-49A4-17D4-6FF6EB177203}"/>
                  </a:ext>
                </a:extLst>
              </p14:cNvPr>
              <p14:cNvContentPartPr/>
              <p14:nvPr/>
            </p14:nvContentPartPr>
            <p14:xfrm>
              <a:off x="5545453" y="2598720"/>
              <a:ext cx="2412360" cy="43200"/>
            </p14:xfrm>
          </p:contentPart>
        </mc:Choice>
        <mc:Fallback xmlns="">
          <p:pic>
            <p:nvPicPr>
              <p:cNvPr id="7" name="Entrada de lápiz 6">
                <a:extLst>
                  <a:ext uri="{FF2B5EF4-FFF2-40B4-BE49-F238E27FC236}">
                    <a16:creationId xmlns:a16="http://schemas.microsoft.com/office/drawing/2014/main" id="{8EABB0CC-8C4B-49A4-17D4-6FF6EB177203}"/>
                  </a:ext>
                </a:extLst>
              </p:cNvPr>
              <p:cNvPicPr/>
              <p:nvPr/>
            </p:nvPicPr>
            <p:blipFill>
              <a:blip r:embed="rId6"/>
              <a:stretch>
                <a:fillRect/>
              </a:stretch>
            </p:blipFill>
            <p:spPr>
              <a:xfrm>
                <a:off x="5491813" y="2491080"/>
                <a:ext cx="252000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Entrada de lápiz 8">
                <a:extLst>
                  <a:ext uri="{FF2B5EF4-FFF2-40B4-BE49-F238E27FC236}">
                    <a16:creationId xmlns:a16="http://schemas.microsoft.com/office/drawing/2014/main" id="{ED6A1B00-5AA0-EADF-BFE0-E1CA275BB603}"/>
                  </a:ext>
                </a:extLst>
              </p14:cNvPr>
              <p14:cNvContentPartPr/>
              <p14:nvPr/>
            </p14:nvContentPartPr>
            <p14:xfrm>
              <a:off x="2234893" y="3284520"/>
              <a:ext cx="3098520" cy="52200"/>
            </p14:xfrm>
          </p:contentPart>
        </mc:Choice>
        <mc:Fallback xmlns="">
          <p:pic>
            <p:nvPicPr>
              <p:cNvPr id="9" name="Entrada de lápiz 8">
                <a:extLst>
                  <a:ext uri="{FF2B5EF4-FFF2-40B4-BE49-F238E27FC236}">
                    <a16:creationId xmlns:a16="http://schemas.microsoft.com/office/drawing/2014/main" id="{ED6A1B00-5AA0-EADF-BFE0-E1CA275BB603}"/>
                  </a:ext>
                </a:extLst>
              </p:cNvPr>
              <p:cNvPicPr/>
              <p:nvPr/>
            </p:nvPicPr>
            <p:blipFill>
              <a:blip r:embed="rId8"/>
              <a:stretch>
                <a:fillRect/>
              </a:stretch>
            </p:blipFill>
            <p:spPr>
              <a:xfrm>
                <a:off x="2180893" y="3176880"/>
                <a:ext cx="320616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Entrada de lápiz 9">
                <a:extLst>
                  <a:ext uri="{FF2B5EF4-FFF2-40B4-BE49-F238E27FC236}">
                    <a16:creationId xmlns:a16="http://schemas.microsoft.com/office/drawing/2014/main" id="{4C28D48A-7127-C345-7606-AF7F0206C4A2}"/>
                  </a:ext>
                </a:extLst>
              </p14:cNvPr>
              <p14:cNvContentPartPr/>
              <p14:nvPr/>
            </p14:nvContentPartPr>
            <p14:xfrm>
              <a:off x="1811533" y="3648480"/>
              <a:ext cx="5223240" cy="44280"/>
            </p14:xfrm>
          </p:contentPart>
        </mc:Choice>
        <mc:Fallback xmlns="">
          <p:pic>
            <p:nvPicPr>
              <p:cNvPr id="10" name="Entrada de lápiz 9">
                <a:extLst>
                  <a:ext uri="{FF2B5EF4-FFF2-40B4-BE49-F238E27FC236}">
                    <a16:creationId xmlns:a16="http://schemas.microsoft.com/office/drawing/2014/main" id="{4C28D48A-7127-C345-7606-AF7F0206C4A2}"/>
                  </a:ext>
                </a:extLst>
              </p:cNvPr>
              <p:cNvPicPr/>
              <p:nvPr/>
            </p:nvPicPr>
            <p:blipFill>
              <a:blip r:embed="rId10"/>
              <a:stretch>
                <a:fillRect/>
              </a:stretch>
            </p:blipFill>
            <p:spPr>
              <a:xfrm>
                <a:off x="1757533" y="3540840"/>
                <a:ext cx="533088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Entrada de lápiz 10">
                <a:extLst>
                  <a:ext uri="{FF2B5EF4-FFF2-40B4-BE49-F238E27FC236}">
                    <a16:creationId xmlns:a16="http://schemas.microsoft.com/office/drawing/2014/main" id="{A0E62678-2950-9829-8B41-39AFC63E1F6D}"/>
                  </a:ext>
                </a:extLst>
              </p14:cNvPr>
              <p14:cNvContentPartPr/>
              <p14:nvPr/>
            </p14:nvContentPartPr>
            <p14:xfrm>
              <a:off x="964813" y="4046640"/>
              <a:ext cx="2844720" cy="68760"/>
            </p14:xfrm>
          </p:contentPart>
        </mc:Choice>
        <mc:Fallback xmlns="">
          <p:pic>
            <p:nvPicPr>
              <p:cNvPr id="11" name="Entrada de lápiz 10">
                <a:extLst>
                  <a:ext uri="{FF2B5EF4-FFF2-40B4-BE49-F238E27FC236}">
                    <a16:creationId xmlns:a16="http://schemas.microsoft.com/office/drawing/2014/main" id="{A0E62678-2950-9829-8B41-39AFC63E1F6D}"/>
                  </a:ext>
                </a:extLst>
              </p:cNvPr>
              <p:cNvPicPr/>
              <p:nvPr/>
            </p:nvPicPr>
            <p:blipFill>
              <a:blip r:embed="rId12"/>
              <a:stretch>
                <a:fillRect/>
              </a:stretch>
            </p:blipFill>
            <p:spPr>
              <a:xfrm>
                <a:off x="911173" y="3939000"/>
                <a:ext cx="295236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Entrada de lápiz 11">
                <a:extLst>
                  <a:ext uri="{FF2B5EF4-FFF2-40B4-BE49-F238E27FC236}">
                    <a16:creationId xmlns:a16="http://schemas.microsoft.com/office/drawing/2014/main" id="{E57C3548-1983-926E-9CE2-08B0249FA715}"/>
                  </a:ext>
                </a:extLst>
              </p14:cNvPr>
              <p14:cNvContentPartPr/>
              <p14:nvPr/>
            </p14:nvContentPartPr>
            <p14:xfrm>
              <a:off x="2514253" y="4444080"/>
              <a:ext cx="1565280" cy="27000"/>
            </p14:xfrm>
          </p:contentPart>
        </mc:Choice>
        <mc:Fallback xmlns="">
          <p:pic>
            <p:nvPicPr>
              <p:cNvPr id="12" name="Entrada de lápiz 11">
                <a:extLst>
                  <a:ext uri="{FF2B5EF4-FFF2-40B4-BE49-F238E27FC236}">
                    <a16:creationId xmlns:a16="http://schemas.microsoft.com/office/drawing/2014/main" id="{E57C3548-1983-926E-9CE2-08B0249FA715}"/>
                  </a:ext>
                </a:extLst>
              </p:cNvPr>
              <p:cNvPicPr/>
              <p:nvPr/>
            </p:nvPicPr>
            <p:blipFill>
              <a:blip r:embed="rId14"/>
              <a:stretch>
                <a:fillRect/>
              </a:stretch>
            </p:blipFill>
            <p:spPr>
              <a:xfrm>
                <a:off x="2460253" y="4336440"/>
                <a:ext cx="16729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Entrada de lápiz 14">
                <a:extLst>
                  <a:ext uri="{FF2B5EF4-FFF2-40B4-BE49-F238E27FC236}">
                    <a16:creationId xmlns:a16="http://schemas.microsoft.com/office/drawing/2014/main" id="{7D4C1DB0-0B01-4233-45A0-8CD977D3E706}"/>
                  </a:ext>
                </a:extLst>
              </p14:cNvPr>
              <p14:cNvContentPartPr/>
              <p14:nvPr/>
            </p14:nvContentPartPr>
            <p14:xfrm>
              <a:off x="5350693" y="3292440"/>
              <a:ext cx="1244880" cy="42480"/>
            </p14:xfrm>
          </p:contentPart>
        </mc:Choice>
        <mc:Fallback xmlns="">
          <p:pic>
            <p:nvPicPr>
              <p:cNvPr id="15" name="Entrada de lápiz 14">
                <a:extLst>
                  <a:ext uri="{FF2B5EF4-FFF2-40B4-BE49-F238E27FC236}">
                    <a16:creationId xmlns:a16="http://schemas.microsoft.com/office/drawing/2014/main" id="{7D4C1DB0-0B01-4233-45A0-8CD977D3E706}"/>
                  </a:ext>
                </a:extLst>
              </p:cNvPr>
              <p:cNvPicPr/>
              <p:nvPr/>
            </p:nvPicPr>
            <p:blipFill>
              <a:blip r:embed="rId16"/>
              <a:stretch>
                <a:fillRect/>
              </a:stretch>
            </p:blipFill>
            <p:spPr>
              <a:xfrm>
                <a:off x="5296693" y="3184800"/>
                <a:ext cx="1352520" cy="258120"/>
              </a:xfrm>
              <a:prstGeom prst="rect">
                <a:avLst/>
              </a:prstGeom>
            </p:spPr>
          </p:pic>
        </mc:Fallback>
      </mc:AlternateContent>
    </p:spTree>
    <p:extLst>
      <p:ext uri="{BB962C8B-B14F-4D97-AF65-F5344CB8AC3E}">
        <p14:creationId xmlns:p14="http://schemas.microsoft.com/office/powerpoint/2010/main" val="8527896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04900" y="469140"/>
            <a:ext cx="9875520" cy="1356360"/>
          </a:xfrm>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3</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4900" y="2092960"/>
            <a:ext cx="9872871" cy="4038600"/>
          </a:xfrm>
        </p:spPr>
        <p:txBody>
          <a:bodyPr>
            <a:normAutofit fontScale="92500" lnSpcReduction="10000"/>
          </a:bodyPr>
          <a:lstStyle/>
          <a:p>
            <a:r>
              <a:rPr lang="es-AR" sz="3900" b="1" dirty="0">
                <a:solidFill>
                  <a:schemeClr val="accent1">
                    <a:lumMod val="75000"/>
                  </a:schemeClr>
                </a:solidFill>
              </a:rPr>
              <a:t>Tópicos:</a:t>
            </a:r>
          </a:p>
          <a:p>
            <a:r>
              <a:rPr lang="es-AR" sz="2400" dirty="0">
                <a:solidFill>
                  <a:schemeClr val="accent1">
                    <a:lumMod val="75000"/>
                  </a:schemeClr>
                </a:solidFill>
              </a:rPr>
              <a:t>Desconocimiento</a:t>
            </a:r>
          </a:p>
          <a:p>
            <a:r>
              <a:rPr lang="es-AR" sz="2400" dirty="0">
                <a:solidFill>
                  <a:schemeClr val="accent1">
                    <a:lumMod val="75000"/>
                  </a:schemeClr>
                </a:solidFill>
              </a:rPr>
              <a:t>Falta información</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15</a:t>
            </a:r>
          </a:p>
          <a:p>
            <a:pPr marL="45720" indent="0">
              <a:buNone/>
            </a:pPr>
            <a:r>
              <a:rPr lang="es-AR" b="1" dirty="0">
                <a:solidFill>
                  <a:schemeClr val="accent1">
                    <a:lumMod val="75000"/>
                  </a:schemeClr>
                </a:solidFill>
              </a:rPr>
              <a:t>Silhouette: </a:t>
            </a:r>
            <a:r>
              <a:rPr lang="es-AR" dirty="0">
                <a:solidFill>
                  <a:schemeClr val="accent1">
                    <a:lumMod val="75000"/>
                  </a:schemeClr>
                </a:solidFill>
              </a:rPr>
              <a:t>0.03</a:t>
            </a:r>
          </a:p>
          <a:p>
            <a:pPr marL="45720" indent="0">
              <a:buNone/>
            </a:pPr>
            <a:endParaRPr lang="es-AR" dirty="0"/>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8867704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3</a:t>
            </a:r>
          </a:p>
        </p:txBody>
      </p:sp>
      <p:pic>
        <p:nvPicPr>
          <p:cNvPr id="5" name="Imagen 4">
            <a:extLst>
              <a:ext uri="{FF2B5EF4-FFF2-40B4-BE49-F238E27FC236}">
                <a16:creationId xmlns:a16="http://schemas.microsoft.com/office/drawing/2014/main" id="{332B231B-9052-2706-8271-968484B75600}"/>
              </a:ext>
            </a:extLst>
          </p:cNvPr>
          <p:cNvPicPr>
            <a:picLocks noChangeAspect="1"/>
          </p:cNvPicPr>
          <p:nvPr/>
        </p:nvPicPr>
        <p:blipFill>
          <a:blip r:embed="rId2"/>
          <a:stretch>
            <a:fillRect/>
          </a:stretch>
        </p:blipFill>
        <p:spPr>
          <a:xfrm>
            <a:off x="276574" y="2243666"/>
            <a:ext cx="11608371" cy="3670238"/>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Entrada de lápiz 7">
                <a:extLst>
                  <a:ext uri="{FF2B5EF4-FFF2-40B4-BE49-F238E27FC236}">
                    <a16:creationId xmlns:a16="http://schemas.microsoft.com/office/drawing/2014/main" id="{FDEBDA57-A2A5-3BE6-AB37-5F3337F871BE}"/>
                  </a:ext>
                </a:extLst>
              </p14:cNvPr>
              <p14:cNvContentPartPr/>
              <p14:nvPr/>
            </p14:nvContentPartPr>
            <p14:xfrm>
              <a:off x="1523893" y="2309640"/>
              <a:ext cx="1947240" cy="52560"/>
            </p14:xfrm>
          </p:contentPart>
        </mc:Choice>
        <mc:Fallback xmlns="">
          <p:pic>
            <p:nvPicPr>
              <p:cNvPr id="8" name="Entrada de lápiz 7">
                <a:extLst>
                  <a:ext uri="{FF2B5EF4-FFF2-40B4-BE49-F238E27FC236}">
                    <a16:creationId xmlns:a16="http://schemas.microsoft.com/office/drawing/2014/main" id="{FDEBDA57-A2A5-3BE6-AB37-5F3337F871BE}"/>
                  </a:ext>
                </a:extLst>
              </p:cNvPr>
              <p:cNvPicPr/>
              <p:nvPr/>
            </p:nvPicPr>
            <p:blipFill>
              <a:blip r:embed="rId4"/>
              <a:stretch>
                <a:fillRect/>
              </a:stretch>
            </p:blipFill>
            <p:spPr>
              <a:xfrm>
                <a:off x="1469893" y="2202000"/>
                <a:ext cx="205488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Entrada de lápiz 12">
                <a:extLst>
                  <a:ext uri="{FF2B5EF4-FFF2-40B4-BE49-F238E27FC236}">
                    <a16:creationId xmlns:a16="http://schemas.microsoft.com/office/drawing/2014/main" id="{1666A106-08BF-5DBD-E111-F3985C2529A2}"/>
                  </a:ext>
                </a:extLst>
              </p14:cNvPr>
              <p14:cNvContentPartPr/>
              <p14:nvPr/>
            </p14:nvContentPartPr>
            <p14:xfrm>
              <a:off x="4596853" y="2319000"/>
              <a:ext cx="1309680" cy="10440"/>
            </p14:xfrm>
          </p:contentPart>
        </mc:Choice>
        <mc:Fallback xmlns="">
          <p:pic>
            <p:nvPicPr>
              <p:cNvPr id="13" name="Entrada de lápiz 12">
                <a:extLst>
                  <a:ext uri="{FF2B5EF4-FFF2-40B4-BE49-F238E27FC236}">
                    <a16:creationId xmlns:a16="http://schemas.microsoft.com/office/drawing/2014/main" id="{1666A106-08BF-5DBD-E111-F3985C2529A2}"/>
                  </a:ext>
                </a:extLst>
              </p:cNvPr>
              <p:cNvPicPr/>
              <p:nvPr/>
            </p:nvPicPr>
            <p:blipFill>
              <a:blip r:embed="rId6"/>
              <a:stretch>
                <a:fillRect/>
              </a:stretch>
            </p:blipFill>
            <p:spPr>
              <a:xfrm>
                <a:off x="4543213" y="2211360"/>
                <a:ext cx="141732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Entrada de lápiz 13">
                <a:extLst>
                  <a:ext uri="{FF2B5EF4-FFF2-40B4-BE49-F238E27FC236}">
                    <a16:creationId xmlns:a16="http://schemas.microsoft.com/office/drawing/2014/main" id="{2091B0BD-F080-42B3-6388-0AC7F286E874}"/>
                  </a:ext>
                </a:extLst>
              </p14:cNvPr>
              <p14:cNvContentPartPr/>
              <p14:nvPr/>
            </p14:nvContentPartPr>
            <p14:xfrm>
              <a:off x="533173" y="2649480"/>
              <a:ext cx="1353960" cy="26280"/>
            </p14:xfrm>
          </p:contentPart>
        </mc:Choice>
        <mc:Fallback xmlns="">
          <p:pic>
            <p:nvPicPr>
              <p:cNvPr id="14" name="Entrada de lápiz 13">
                <a:extLst>
                  <a:ext uri="{FF2B5EF4-FFF2-40B4-BE49-F238E27FC236}">
                    <a16:creationId xmlns:a16="http://schemas.microsoft.com/office/drawing/2014/main" id="{2091B0BD-F080-42B3-6388-0AC7F286E874}"/>
                  </a:ext>
                </a:extLst>
              </p:cNvPr>
              <p:cNvPicPr/>
              <p:nvPr/>
            </p:nvPicPr>
            <p:blipFill>
              <a:blip r:embed="rId8"/>
              <a:stretch>
                <a:fillRect/>
              </a:stretch>
            </p:blipFill>
            <p:spPr>
              <a:xfrm>
                <a:off x="479173" y="2541480"/>
                <a:ext cx="146160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Entrada de lápiz 15">
                <a:extLst>
                  <a:ext uri="{FF2B5EF4-FFF2-40B4-BE49-F238E27FC236}">
                    <a16:creationId xmlns:a16="http://schemas.microsoft.com/office/drawing/2014/main" id="{4115B5DC-0F15-6CE0-4C29-BF45916C1AC1}"/>
                  </a:ext>
                </a:extLst>
              </p14:cNvPr>
              <p14:cNvContentPartPr/>
              <p14:nvPr/>
            </p14:nvContentPartPr>
            <p14:xfrm>
              <a:off x="8559733" y="3157440"/>
              <a:ext cx="2497680" cy="42840"/>
            </p14:xfrm>
          </p:contentPart>
        </mc:Choice>
        <mc:Fallback xmlns="">
          <p:pic>
            <p:nvPicPr>
              <p:cNvPr id="16" name="Entrada de lápiz 15">
                <a:extLst>
                  <a:ext uri="{FF2B5EF4-FFF2-40B4-BE49-F238E27FC236}">
                    <a16:creationId xmlns:a16="http://schemas.microsoft.com/office/drawing/2014/main" id="{4115B5DC-0F15-6CE0-4C29-BF45916C1AC1}"/>
                  </a:ext>
                </a:extLst>
              </p:cNvPr>
              <p:cNvPicPr/>
              <p:nvPr/>
            </p:nvPicPr>
            <p:blipFill>
              <a:blip r:embed="rId10"/>
              <a:stretch>
                <a:fillRect/>
              </a:stretch>
            </p:blipFill>
            <p:spPr>
              <a:xfrm>
                <a:off x="8505733" y="3049800"/>
                <a:ext cx="260532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Entrada de lápiz 16">
                <a:extLst>
                  <a:ext uri="{FF2B5EF4-FFF2-40B4-BE49-F238E27FC236}">
                    <a16:creationId xmlns:a16="http://schemas.microsoft.com/office/drawing/2014/main" id="{267447DF-A10E-CA3C-8F53-CA26A33A6060}"/>
                  </a:ext>
                </a:extLst>
              </p14:cNvPr>
              <p14:cNvContentPartPr/>
              <p14:nvPr/>
            </p14:nvContentPartPr>
            <p14:xfrm>
              <a:off x="304573" y="3377040"/>
              <a:ext cx="600480" cy="18360"/>
            </p14:xfrm>
          </p:contentPart>
        </mc:Choice>
        <mc:Fallback xmlns="">
          <p:pic>
            <p:nvPicPr>
              <p:cNvPr id="17" name="Entrada de lápiz 16">
                <a:extLst>
                  <a:ext uri="{FF2B5EF4-FFF2-40B4-BE49-F238E27FC236}">
                    <a16:creationId xmlns:a16="http://schemas.microsoft.com/office/drawing/2014/main" id="{267447DF-A10E-CA3C-8F53-CA26A33A6060}"/>
                  </a:ext>
                </a:extLst>
              </p:cNvPr>
              <p:cNvPicPr/>
              <p:nvPr/>
            </p:nvPicPr>
            <p:blipFill>
              <a:blip r:embed="rId12"/>
              <a:stretch>
                <a:fillRect/>
              </a:stretch>
            </p:blipFill>
            <p:spPr>
              <a:xfrm>
                <a:off x="250573" y="3269400"/>
                <a:ext cx="70812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Entrada de lápiz 18">
                <a:extLst>
                  <a:ext uri="{FF2B5EF4-FFF2-40B4-BE49-F238E27FC236}">
                    <a16:creationId xmlns:a16="http://schemas.microsoft.com/office/drawing/2014/main" id="{3E923CA6-00DA-AB5B-9044-CD0A12D071DE}"/>
                  </a:ext>
                </a:extLst>
              </p14:cNvPr>
              <p14:cNvContentPartPr/>
              <p14:nvPr/>
            </p14:nvContentPartPr>
            <p14:xfrm>
              <a:off x="8060053" y="3394680"/>
              <a:ext cx="1049040" cy="17280"/>
            </p14:xfrm>
          </p:contentPart>
        </mc:Choice>
        <mc:Fallback xmlns="">
          <p:pic>
            <p:nvPicPr>
              <p:cNvPr id="19" name="Entrada de lápiz 18">
                <a:extLst>
                  <a:ext uri="{FF2B5EF4-FFF2-40B4-BE49-F238E27FC236}">
                    <a16:creationId xmlns:a16="http://schemas.microsoft.com/office/drawing/2014/main" id="{3E923CA6-00DA-AB5B-9044-CD0A12D071DE}"/>
                  </a:ext>
                </a:extLst>
              </p:cNvPr>
              <p:cNvPicPr/>
              <p:nvPr/>
            </p:nvPicPr>
            <p:blipFill>
              <a:blip r:embed="rId14"/>
              <a:stretch>
                <a:fillRect/>
              </a:stretch>
            </p:blipFill>
            <p:spPr>
              <a:xfrm>
                <a:off x="8006053" y="3286680"/>
                <a:ext cx="115668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Entrada de lápiz 19">
                <a:extLst>
                  <a:ext uri="{FF2B5EF4-FFF2-40B4-BE49-F238E27FC236}">
                    <a16:creationId xmlns:a16="http://schemas.microsoft.com/office/drawing/2014/main" id="{CA260F68-E2ED-983A-B983-FF7408636DEC}"/>
                  </a:ext>
                </a:extLst>
              </p14:cNvPr>
              <p14:cNvContentPartPr/>
              <p14:nvPr/>
            </p14:nvContentPartPr>
            <p14:xfrm>
              <a:off x="533173" y="3910920"/>
              <a:ext cx="668880" cy="17640"/>
            </p14:xfrm>
          </p:contentPart>
        </mc:Choice>
        <mc:Fallback xmlns="">
          <p:pic>
            <p:nvPicPr>
              <p:cNvPr id="20" name="Entrada de lápiz 19">
                <a:extLst>
                  <a:ext uri="{FF2B5EF4-FFF2-40B4-BE49-F238E27FC236}">
                    <a16:creationId xmlns:a16="http://schemas.microsoft.com/office/drawing/2014/main" id="{CA260F68-E2ED-983A-B983-FF7408636DEC}"/>
                  </a:ext>
                </a:extLst>
              </p:cNvPr>
              <p:cNvPicPr/>
              <p:nvPr/>
            </p:nvPicPr>
            <p:blipFill>
              <a:blip r:embed="rId16"/>
              <a:stretch>
                <a:fillRect/>
              </a:stretch>
            </p:blipFill>
            <p:spPr>
              <a:xfrm>
                <a:off x="479173" y="3802920"/>
                <a:ext cx="77652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Entrada de lápiz 20">
                <a:extLst>
                  <a:ext uri="{FF2B5EF4-FFF2-40B4-BE49-F238E27FC236}">
                    <a16:creationId xmlns:a16="http://schemas.microsoft.com/office/drawing/2014/main" id="{26D44998-5F32-389B-F019-7E6D2F2F2660}"/>
                  </a:ext>
                </a:extLst>
              </p14:cNvPr>
              <p14:cNvContentPartPr/>
              <p14:nvPr/>
            </p14:nvContentPartPr>
            <p14:xfrm>
              <a:off x="541813" y="4233120"/>
              <a:ext cx="668520" cy="9720"/>
            </p14:xfrm>
          </p:contentPart>
        </mc:Choice>
        <mc:Fallback xmlns="">
          <p:pic>
            <p:nvPicPr>
              <p:cNvPr id="21" name="Entrada de lápiz 20">
                <a:extLst>
                  <a:ext uri="{FF2B5EF4-FFF2-40B4-BE49-F238E27FC236}">
                    <a16:creationId xmlns:a16="http://schemas.microsoft.com/office/drawing/2014/main" id="{26D44998-5F32-389B-F019-7E6D2F2F2660}"/>
                  </a:ext>
                </a:extLst>
              </p:cNvPr>
              <p:cNvPicPr/>
              <p:nvPr/>
            </p:nvPicPr>
            <p:blipFill>
              <a:blip r:embed="rId18"/>
              <a:stretch>
                <a:fillRect/>
              </a:stretch>
            </p:blipFill>
            <p:spPr>
              <a:xfrm>
                <a:off x="487813" y="4125120"/>
                <a:ext cx="77616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Entrada de lápiz 21">
                <a:extLst>
                  <a:ext uri="{FF2B5EF4-FFF2-40B4-BE49-F238E27FC236}">
                    <a16:creationId xmlns:a16="http://schemas.microsoft.com/office/drawing/2014/main" id="{199A3C84-5E7C-B205-6271-1B36174535BF}"/>
                  </a:ext>
                </a:extLst>
              </p14:cNvPr>
              <p14:cNvContentPartPr/>
              <p14:nvPr/>
            </p14:nvContentPartPr>
            <p14:xfrm>
              <a:off x="1168213" y="4597080"/>
              <a:ext cx="1625040" cy="9720"/>
            </p14:xfrm>
          </p:contentPart>
        </mc:Choice>
        <mc:Fallback xmlns="">
          <p:pic>
            <p:nvPicPr>
              <p:cNvPr id="22" name="Entrada de lápiz 21">
                <a:extLst>
                  <a:ext uri="{FF2B5EF4-FFF2-40B4-BE49-F238E27FC236}">
                    <a16:creationId xmlns:a16="http://schemas.microsoft.com/office/drawing/2014/main" id="{199A3C84-5E7C-B205-6271-1B36174535BF}"/>
                  </a:ext>
                </a:extLst>
              </p:cNvPr>
              <p:cNvPicPr/>
              <p:nvPr/>
            </p:nvPicPr>
            <p:blipFill>
              <a:blip r:embed="rId20"/>
              <a:stretch>
                <a:fillRect/>
              </a:stretch>
            </p:blipFill>
            <p:spPr>
              <a:xfrm>
                <a:off x="1114213" y="4489440"/>
                <a:ext cx="17326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Entrada de lápiz 22">
                <a:extLst>
                  <a:ext uri="{FF2B5EF4-FFF2-40B4-BE49-F238E27FC236}">
                    <a16:creationId xmlns:a16="http://schemas.microsoft.com/office/drawing/2014/main" id="{65B82E9C-A0BE-87DE-5C34-683581E2EC27}"/>
                  </a:ext>
                </a:extLst>
              </p14:cNvPr>
              <p14:cNvContentPartPr/>
              <p14:nvPr/>
            </p14:nvContentPartPr>
            <p14:xfrm>
              <a:off x="2785333" y="4579440"/>
              <a:ext cx="1397160" cy="51840"/>
            </p14:xfrm>
          </p:contentPart>
        </mc:Choice>
        <mc:Fallback xmlns="">
          <p:pic>
            <p:nvPicPr>
              <p:cNvPr id="23" name="Entrada de lápiz 22">
                <a:extLst>
                  <a:ext uri="{FF2B5EF4-FFF2-40B4-BE49-F238E27FC236}">
                    <a16:creationId xmlns:a16="http://schemas.microsoft.com/office/drawing/2014/main" id="{65B82E9C-A0BE-87DE-5C34-683581E2EC27}"/>
                  </a:ext>
                </a:extLst>
              </p:cNvPr>
              <p:cNvPicPr/>
              <p:nvPr/>
            </p:nvPicPr>
            <p:blipFill>
              <a:blip r:embed="rId22"/>
              <a:stretch>
                <a:fillRect/>
              </a:stretch>
            </p:blipFill>
            <p:spPr>
              <a:xfrm>
                <a:off x="2731333" y="4471440"/>
                <a:ext cx="150480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Entrada de lápiz 23">
                <a:extLst>
                  <a:ext uri="{FF2B5EF4-FFF2-40B4-BE49-F238E27FC236}">
                    <a16:creationId xmlns:a16="http://schemas.microsoft.com/office/drawing/2014/main" id="{2D9124CC-BA39-920F-103B-B6070D9637B1}"/>
                  </a:ext>
                </a:extLst>
              </p14:cNvPr>
              <p14:cNvContentPartPr/>
              <p14:nvPr/>
            </p14:nvContentPartPr>
            <p14:xfrm>
              <a:off x="10938613" y="4587720"/>
              <a:ext cx="778320" cy="18360"/>
            </p14:xfrm>
          </p:contentPart>
        </mc:Choice>
        <mc:Fallback xmlns="">
          <p:pic>
            <p:nvPicPr>
              <p:cNvPr id="24" name="Entrada de lápiz 23">
                <a:extLst>
                  <a:ext uri="{FF2B5EF4-FFF2-40B4-BE49-F238E27FC236}">
                    <a16:creationId xmlns:a16="http://schemas.microsoft.com/office/drawing/2014/main" id="{2D9124CC-BA39-920F-103B-B6070D9637B1}"/>
                  </a:ext>
                </a:extLst>
              </p:cNvPr>
              <p:cNvPicPr/>
              <p:nvPr/>
            </p:nvPicPr>
            <p:blipFill>
              <a:blip r:embed="rId24"/>
              <a:stretch>
                <a:fillRect/>
              </a:stretch>
            </p:blipFill>
            <p:spPr>
              <a:xfrm>
                <a:off x="10884973" y="4479720"/>
                <a:ext cx="8859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Entrada de lápiz 24">
                <a:extLst>
                  <a:ext uri="{FF2B5EF4-FFF2-40B4-BE49-F238E27FC236}">
                    <a16:creationId xmlns:a16="http://schemas.microsoft.com/office/drawing/2014/main" id="{D14B4B66-E336-7EA6-C534-42B7F0775BB5}"/>
                  </a:ext>
                </a:extLst>
              </p14:cNvPr>
              <p14:cNvContentPartPr/>
              <p14:nvPr/>
            </p14:nvContentPartPr>
            <p14:xfrm>
              <a:off x="304573" y="4784280"/>
              <a:ext cx="455760" cy="16560"/>
            </p14:xfrm>
          </p:contentPart>
        </mc:Choice>
        <mc:Fallback xmlns="">
          <p:pic>
            <p:nvPicPr>
              <p:cNvPr id="25" name="Entrada de lápiz 24">
                <a:extLst>
                  <a:ext uri="{FF2B5EF4-FFF2-40B4-BE49-F238E27FC236}">
                    <a16:creationId xmlns:a16="http://schemas.microsoft.com/office/drawing/2014/main" id="{D14B4B66-E336-7EA6-C534-42B7F0775BB5}"/>
                  </a:ext>
                </a:extLst>
              </p:cNvPr>
              <p:cNvPicPr/>
              <p:nvPr/>
            </p:nvPicPr>
            <p:blipFill>
              <a:blip r:embed="rId26"/>
              <a:stretch>
                <a:fillRect/>
              </a:stretch>
            </p:blipFill>
            <p:spPr>
              <a:xfrm>
                <a:off x="250573" y="4676280"/>
                <a:ext cx="5634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Entrada de lápiz 26">
                <a:extLst>
                  <a:ext uri="{FF2B5EF4-FFF2-40B4-BE49-F238E27FC236}">
                    <a16:creationId xmlns:a16="http://schemas.microsoft.com/office/drawing/2014/main" id="{38F4A2AE-A12E-6123-FC41-E8673D1B8F95}"/>
                  </a:ext>
                </a:extLst>
              </p14:cNvPr>
              <p14:cNvContentPartPr/>
              <p14:nvPr/>
            </p14:nvContentPartPr>
            <p14:xfrm>
              <a:off x="5003293" y="3876360"/>
              <a:ext cx="1362240" cy="52200"/>
            </p14:xfrm>
          </p:contentPart>
        </mc:Choice>
        <mc:Fallback xmlns="">
          <p:pic>
            <p:nvPicPr>
              <p:cNvPr id="27" name="Entrada de lápiz 26">
                <a:extLst>
                  <a:ext uri="{FF2B5EF4-FFF2-40B4-BE49-F238E27FC236}">
                    <a16:creationId xmlns:a16="http://schemas.microsoft.com/office/drawing/2014/main" id="{38F4A2AE-A12E-6123-FC41-E8673D1B8F95}"/>
                  </a:ext>
                </a:extLst>
              </p:cNvPr>
              <p:cNvPicPr/>
              <p:nvPr/>
            </p:nvPicPr>
            <p:blipFill>
              <a:blip r:embed="rId28"/>
              <a:stretch>
                <a:fillRect/>
              </a:stretch>
            </p:blipFill>
            <p:spPr>
              <a:xfrm>
                <a:off x="4949653" y="3768360"/>
                <a:ext cx="146988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Entrada de lápiz 27">
                <a:extLst>
                  <a:ext uri="{FF2B5EF4-FFF2-40B4-BE49-F238E27FC236}">
                    <a16:creationId xmlns:a16="http://schemas.microsoft.com/office/drawing/2014/main" id="{07BC81CD-CE97-B2B0-9503-2320BDA0683B}"/>
                  </a:ext>
                </a:extLst>
              </p14:cNvPr>
              <p14:cNvContentPartPr/>
              <p14:nvPr/>
            </p14:nvContentPartPr>
            <p14:xfrm>
              <a:off x="550093" y="5655120"/>
              <a:ext cx="685440" cy="9720"/>
            </p14:xfrm>
          </p:contentPart>
        </mc:Choice>
        <mc:Fallback xmlns="">
          <p:pic>
            <p:nvPicPr>
              <p:cNvPr id="28" name="Entrada de lápiz 27">
                <a:extLst>
                  <a:ext uri="{FF2B5EF4-FFF2-40B4-BE49-F238E27FC236}">
                    <a16:creationId xmlns:a16="http://schemas.microsoft.com/office/drawing/2014/main" id="{07BC81CD-CE97-B2B0-9503-2320BDA0683B}"/>
                  </a:ext>
                </a:extLst>
              </p:cNvPr>
              <p:cNvPicPr/>
              <p:nvPr/>
            </p:nvPicPr>
            <p:blipFill>
              <a:blip r:embed="rId30"/>
              <a:stretch>
                <a:fillRect/>
              </a:stretch>
            </p:blipFill>
            <p:spPr>
              <a:xfrm>
                <a:off x="496093" y="5547480"/>
                <a:ext cx="793080" cy="225360"/>
              </a:xfrm>
              <a:prstGeom prst="rect">
                <a:avLst/>
              </a:prstGeom>
            </p:spPr>
          </p:pic>
        </mc:Fallback>
      </mc:AlternateContent>
    </p:spTree>
    <p:extLst>
      <p:ext uri="{BB962C8B-B14F-4D97-AF65-F5344CB8AC3E}">
        <p14:creationId xmlns:p14="http://schemas.microsoft.com/office/powerpoint/2010/main" val="33492808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38293"/>
            <a:ext cx="9875520" cy="1356360"/>
          </a:xfrm>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4</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864177" y="1888147"/>
            <a:ext cx="9983425" cy="4436453"/>
          </a:xfrm>
        </p:spPr>
        <p:txBody>
          <a:bodyPr>
            <a:normAutofit fontScale="55000" lnSpcReduction="20000"/>
          </a:bodyPr>
          <a:lstStyle/>
          <a:p>
            <a:r>
              <a:rPr lang="es-AR" sz="5100" b="1" dirty="0">
                <a:solidFill>
                  <a:schemeClr val="accent1">
                    <a:lumMod val="75000"/>
                  </a:schemeClr>
                </a:solidFill>
              </a:rPr>
              <a:t>Tópicos:</a:t>
            </a:r>
          </a:p>
          <a:p>
            <a:r>
              <a:rPr lang="es-AR" sz="3600" dirty="0">
                <a:solidFill>
                  <a:schemeClr val="accent1">
                    <a:lumMod val="75000"/>
                  </a:schemeClr>
                </a:solidFill>
              </a:rPr>
              <a:t>Control del estado</a:t>
            </a:r>
          </a:p>
          <a:p>
            <a:r>
              <a:rPr lang="es-AR" sz="3600" dirty="0">
                <a:solidFill>
                  <a:schemeClr val="accent1">
                    <a:lumMod val="75000"/>
                  </a:schemeClr>
                </a:solidFill>
              </a:rPr>
              <a:t>Rol de las empresas</a:t>
            </a:r>
          </a:p>
          <a:p>
            <a:r>
              <a:rPr lang="es-AR" sz="3600" dirty="0">
                <a:solidFill>
                  <a:schemeClr val="accent1">
                    <a:lumMod val="75000"/>
                  </a:schemeClr>
                </a:solidFill>
              </a:rPr>
              <a:t>Desigualdad geográfica</a:t>
            </a:r>
          </a:p>
          <a:p>
            <a:r>
              <a:rPr lang="es-AR" sz="3600" dirty="0">
                <a:solidFill>
                  <a:schemeClr val="accent1">
                    <a:lumMod val="75000"/>
                  </a:schemeClr>
                </a:solidFill>
              </a:rPr>
              <a:t>Falta información</a:t>
            </a:r>
          </a:p>
          <a:p>
            <a:pPr marL="45720" indent="0">
              <a:buNone/>
            </a:pPr>
            <a:endParaRPr lang="es-AR" sz="3600" dirty="0">
              <a:solidFill>
                <a:schemeClr val="accent1">
                  <a:lumMod val="75000"/>
                </a:schemeClr>
              </a:solidFill>
            </a:endParaRPr>
          </a:p>
          <a:p>
            <a:pPr marL="45720" indent="0">
              <a:buNone/>
            </a:pPr>
            <a:endParaRPr lang="es-AR" sz="3600" dirty="0">
              <a:solidFill>
                <a:schemeClr val="accent1">
                  <a:lumMod val="75000"/>
                </a:schemeClr>
              </a:solidFill>
            </a:endParaRPr>
          </a:p>
          <a:p>
            <a:pPr marL="45720" indent="0">
              <a:buNone/>
            </a:pPr>
            <a:endParaRPr lang="es-AR" sz="3600" dirty="0">
              <a:solidFill>
                <a:schemeClr val="accent1">
                  <a:lumMod val="75000"/>
                </a:schemeClr>
              </a:solidFill>
            </a:endParaRPr>
          </a:p>
          <a:p>
            <a:pPr marL="45720" indent="0">
              <a:buNone/>
            </a:pPr>
            <a:endParaRPr lang="es-AR" sz="3600" dirty="0">
              <a:solidFill>
                <a:schemeClr val="accent1">
                  <a:lumMod val="75000"/>
                </a:schemeClr>
              </a:solidFill>
            </a:endParaRPr>
          </a:p>
          <a:p>
            <a:pPr marL="45720" indent="0">
              <a:buNone/>
            </a:pPr>
            <a:r>
              <a:rPr lang="es-AR" sz="3600" b="1" dirty="0">
                <a:solidFill>
                  <a:schemeClr val="accent1">
                    <a:lumMod val="75000"/>
                  </a:schemeClr>
                </a:solidFill>
              </a:rPr>
              <a:t>Nro. documentos: </a:t>
            </a:r>
            <a:r>
              <a:rPr lang="es-AR" sz="3600" dirty="0">
                <a:solidFill>
                  <a:schemeClr val="accent1">
                    <a:lumMod val="75000"/>
                  </a:schemeClr>
                </a:solidFill>
              </a:rPr>
              <a:t>30</a:t>
            </a:r>
          </a:p>
          <a:p>
            <a:pPr marL="45720" indent="0">
              <a:buNone/>
            </a:pPr>
            <a:r>
              <a:rPr lang="es-AR" sz="3600" b="1" dirty="0">
                <a:solidFill>
                  <a:schemeClr val="accent1">
                    <a:lumMod val="75000"/>
                  </a:schemeClr>
                </a:solidFill>
              </a:rPr>
              <a:t>Silhouette: </a:t>
            </a:r>
            <a:r>
              <a:rPr lang="es-AR" sz="3600" dirty="0">
                <a:solidFill>
                  <a:schemeClr val="accent1">
                    <a:lumMod val="75000"/>
                  </a:schemeClr>
                </a:solidFill>
              </a:rPr>
              <a:t>0.02</a:t>
            </a:r>
          </a:p>
          <a:p>
            <a:pPr marL="45720" indent="0">
              <a:buNone/>
            </a:pPr>
            <a:endParaRPr lang="es-AR" dirty="0"/>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29410005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4</a:t>
            </a:r>
          </a:p>
        </p:txBody>
      </p:sp>
      <p:pic>
        <p:nvPicPr>
          <p:cNvPr id="4" name="Imagen 3">
            <a:extLst>
              <a:ext uri="{FF2B5EF4-FFF2-40B4-BE49-F238E27FC236}">
                <a16:creationId xmlns:a16="http://schemas.microsoft.com/office/drawing/2014/main" id="{FE184EFC-A7A9-6054-0962-93BA706CCB24}"/>
              </a:ext>
            </a:extLst>
          </p:cNvPr>
          <p:cNvPicPr>
            <a:picLocks noChangeAspect="1"/>
          </p:cNvPicPr>
          <p:nvPr/>
        </p:nvPicPr>
        <p:blipFill>
          <a:blip r:embed="rId2"/>
          <a:stretch>
            <a:fillRect/>
          </a:stretch>
        </p:blipFill>
        <p:spPr>
          <a:xfrm>
            <a:off x="160866" y="1991360"/>
            <a:ext cx="11870267" cy="4216330"/>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Entrada de lápiz 8">
                <a:extLst>
                  <a:ext uri="{FF2B5EF4-FFF2-40B4-BE49-F238E27FC236}">
                    <a16:creationId xmlns:a16="http://schemas.microsoft.com/office/drawing/2014/main" id="{FA016381-E4CE-D155-18DE-FE62F2DF69EF}"/>
                  </a:ext>
                </a:extLst>
              </p14:cNvPr>
              <p14:cNvContentPartPr/>
              <p14:nvPr/>
            </p14:nvContentPartPr>
            <p14:xfrm>
              <a:off x="4063693" y="2065560"/>
              <a:ext cx="1650600" cy="34920"/>
            </p14:xfrm>
          </p:contentPart>
        </mc:Choice>
        <mc:Fallback xmlns="">
          <p:pic>
            <p:nvPicPr>
              <p:cNvPr id="9" name="Entrada de lápiz 8">
                <a:extLst>
                  <a:ext uri="{FF2B5EF4-FFF2-40B4-BE49-F238E27FC236}">
                    <a16:creationId xmlns:a16="http://schemas.microsoft.com/office/drawing/2014/main" id="{FA016381-E4CE-D155-18DE-FE62F2DF69EF}"/>
                  </a:ext>
                </a:extLst>
              </p:cNvPr>
              <p:cNvPicPr/>
              <p:nvPr/>
            </p:nvPicPr>
            <p:blipFill>
              <a:blip r:embed="rId4"/>
              <a:stretch>
                <a:fillRect/>
              </a:stretch>
            </p:blipFill>
            <p:spPr>
              <a:xfrm>
                <a:off x="4009693" y="1957920"/>
                <a:ext cx="175824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Entrada de lápiz 10">
                <a:extLst>
                  <a:ext uri="{FF2B5EF4-FFF2-40B4-BE49-F238E27FC236}">
                    <a16:creationId xmlns:a16="http://schemas.microsoft.com/office/drawing/2014/main" id="{3FD2B3EE-102D-C6C1-D382-737798A2978D}"/>
                  </a:ext>
                </a:extLst>
              </p14:cNvPr>
              <p14:cNvContentPartPr/>
              <p14:nvPr/>
            </p14:nvContentPartPr>
            <p14:xfrm>
              <a:off x="7187773" y="2055120"/>
              <a:ext cx="2293920" cy="28080"/>
            </p14:xfrm>
          </p:contentPart>
        </mc:Choice>
        <mc:Fallback xmlns="">
          <p:pic>
            <p:nvPicPr>
              <p:cNvPr id="11" name="Entrada de lápiz 10">
                <a:extLst>
                  <a:ext uri="{FF2B5EF4-FFF2-40B4-BE49-F238E27FC236}">
                    <a16:creationId xmlns:a16="http://schemas.microsoft.com/office/drawing/2014/main" id="{3FD2B3EE-102D-C6C1-D382-737798A2978D}"/>
                  </a:ext>
                </a:extLst>
              </p:cNvPr>
              <p:cNvPicPr/>
              <p:nvPr/>
            </p:nvPicPr>
            <p:blipFill>
              <a:blip r:embed="rId6"/>
              <a:stretch>
                <a:fillRect/>
              </a:stretch>
            </p:blipFill>
            <p:spPr>
              <a:xfrm>
                <a:off x="7133773" y="1947120"/>
                <a:ext cx="240156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Entrada de lápiz 11">
                <a:extLst>
                  <a:ext uri="{FF2B5EF4-FFF2-40B4-BE49-F238E27FC236}">
                    <a16:creationId xmlns:a16="http://schemas.microsoft.com/office/drawing/2014/main" id="{5CB068EE-3098-9EF4-7220-F91B231EC9E8}"/>
                  </a:ext>
                </a:extLst>
              </p14:cNvPr>
              <p14:cNvContentPartPr/>
              <p14:nvPr/>
            </p14:nvContentPartPr>
            <p14:xfrm>
              <a:off x="9059053" y="2276520"/>
              <a:ext cx="2640600" cy="35640"/>
            </p14:xfrm>
          </p:contentPart>
        </mc:Choice>
        <mc:Fallback xmlns="">
          <p:pic>
            <p:nvPicPr>
              <p:cNvPr id="12" name="Entrada de lápiz 11">
                <a:extLst>
                  <a:ext uri="{FF2B5EF4-FFF2-40B4-BE49-F238E27FC236}">
                    <a16:creationId xmlns:a16="http://schemas.microsoft.com/office/drawing/2014/main" id="{5CB068EE-3098-9EF4-7220-F91B231EC9E8}"/>
                  </a:ext>
                </a:extLst>
              </p:cNvPr>
              <p:cNvPicPr/>
              <p:nvPr/>
            </p:nvPicPr>
            <p:blipFill>
              <a:blip r:embed="rId8"/>
              <a:stretch>
                <a:fillRect/>
              </a:stretch>
            </p:blipFill>
            <p:spPr>
              <a:xfrm>
                <a:off x="9005413" y="2168520"/>
                <a:ext cx="274824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Entrada de lápiz 14">
                <a:extLst>
                  <a:ext uri="{FF2B5EF4-FFF2-40B4-BE49-F238E27FC236}">
                    <a16:creationId xmlns:a16="http://schemas.microsoft.com/office/drawing/2014/main" id="{E6E32B78-02FA-43AB-F6C7-B2D7BED2CA83}"/>
                  </a:ext>
                </a:extLst>
              </p14:cNvPr>
              <p14:cNvContentPartPr/>
              <p14:nvPr/>
            </p14:nvContentPartPr>
            <p14:xfrm>
              <a:off x="202693" y="2463000"/>
              <a:ext cx="2099520" cy="25920"/>
            </p14:xfrm>
          </p:contentPart>
        </mc:Choice>
        <mc:Fallback xmlns="">
          <p:pic>
            <p:nvPicPr>
              <p:cNvPr id="15" name="Entrada de lápiz 14">
                <a:extLst>
                  <a:ext uri="{FF2B5EF4-FFF2-40B4-BE49-F238E27FC236}">
                    <a16:creationId xmlns:a16="http://schemas.microsoft.com/office/drawing/2014/main" id="{E6E32B78-02FA-43AB-F6C7-B2D7BED2CA83}"/>
                  </a:ext>
                </a:extLst>
              </p:cNvPr>
              <p:cNvPicPr/>
              <p:nvPr/>
            </p:nvPicPr>
            <p:blipFill>
              <a:blip r:embed="rId10"/>
              <a:stretch>
                <a:fillRect/>
              </a:stretch>
            </p:blipFill>
            <p:spPr>
              <a:xfrm>
                <a:off x="149053" y="2355360"/>
                <a:ext cx="22071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Entrada de lápiz 17">
                <a:extLst>
                  <a:ext uri="{FF2B5EF4-FFF2-40B4-BE49-F238E27FC236}">
                    <a16:creationId xmlns:a16="http://schemas.microsoft.com/office/drawing/2014/main" id="{DDB4CEE9-D5A2-A915-2803-2AE804E09EEF}"/>
                  </a:ext>
                </a:extLst>
              </p14:cNvPr>
              <p14:cNvContentPartPr/>
              <p14:nvPr/>
            </p14:nvContentPartPr>
            <p14:xfrm>
              <a:off x="465493" y="2878440"/>
              <a:ext cx="735840" cy="9000"/>
            </p14:xfrm>
          </p:contentPart>
        </mc:Choice>
        <mc:Fallback xmlns="">
          <p:pic>
            <p:nvPicPr>
              <p:cNvPr id="18" name="Entrada de lápiz 17">
                <a:extLst>
                  <a:ext uri="{FF2B5EF4-FFF2-40B4-BE49-F238E27FC236}">
                    <a16:creationId xmlns:a16="http://schemas.microsoft.com/office/drawing/2014/main" id="{DDB4CEE9-D5A2-A915-2803-2AE804E09EEF}"/>
                  </a:ext>
                </a:extLst>
              </p:cNvPr>
              <p:cNvPicPr/>
              <p:nvPr/>
            </p:nvPicPr>
            <p:blipFill>
              <a:blip r:embed="rId12"/>
              <a:stretch>
                <a:fillRect/>
              </a:stretch>
            </p:blipFill>
            <p:spPr>
              <a:xfrm>
                <a:off x="411493" y="2770800"/>
                <a:ext cx="84348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6" name="Entrada de lápiz 25">
                <a:extLst>
                  <a:ext uri="{FF2B5EF4-FFF2-40B4-BE49-F238E27FC236}">
                    <a16:creationId xmlns:a16="http://schemas.microsoft.com/office/drawing/2014/main" id="{3F154E32-5745-53C7-5143-3E3C5DF36BCF}"/>
                  </a:ext>
                </a:extLst>
              </p14:cNvPr>
              <p14:cNvContentPartPr/>
              <p14:nvPr/>
            </p14:nvContentPartPr>
            <p14:xfrm>
              <a:off x="3200053" y="2844240"/>
              <a:ext cx="1503000" cy="34560"/>
            </p14:xfrm>
          </p:contentPart>
        </mc:Choice>
        <mc:Fallback xmlns="">
          <p:pic>
            <p:nvPicPr>
              <p:cNvPr id="26" name="Entrada de lápiz 25">
                <a:extLst>
                  <a:ext uri="{FF2B5EF4-FFF2-40B4-BE49-F238E27FC236}">
                    <a16:creationId xmlns:a16="http://schemas.microsoft.com/office/drawing/2014/main" id="{3F154E32-5745-53C7-5143-3E3C5DF36BCF}"/>
                  </a:ext>
                </a:extLst>
              </p:cNvPr>
              <p:cNvPicPr/>
              <p:nvPr/>
            </p:nvPicPr>
            <p:blipFill>
              <a:blip r:embed="rId14"/>
              <a:stretch>
                <a:fillRect/>
              </a:stretch>
            </p:blipFill>
            <p:spPr>
              <a:xfrm>
                <a:off x="3146413" y="2736240"/>
                <a:ext cx="161064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9" name="Entrada de lápiz 28">
                <a:extLst>
                  <a:ext uri="{FF2B5EF4-FFF2-40B4-BE49-F238E27FC236}">
                    <a16:creationId xmlns:a16="http://schemas.microsoft.com/office/drawing/2014/main" id="{758FEF19-D3AD-B4B7-B8A1-850876D49FD7}"/>
                  </a:ext>
                </a:extLst>
              </p14:cNvPr>
              <p14:cNvContentPartPr/>
              <p14:nvPr/>
            </p14:nvContentPartPr>
            <p14:xfrm>
              <a:off x="2310853" y="3012000"/>
              <a:ext cx="2278800" cy="45000"/>
            </p14:xfrm>
          </p:contentPart>
        </mc:Choice>
        <mc:Fallback xmlns="">
          <p:pic>
            <p:nvPicPr>
              <p:cNvPr id="29" name="Entrada de lápiz 28">
                <a:extLst>
                  <a:ext uri="{FF2B5EF4-FFF2-40B4-BE49-F238E27FC236}">
                    <a16:creationId xmlns:a16="http://schemas.microsoft.com/office/drawing/2014/main" id="{758FEF19-D3AD-B4B7-B8A1-850876D49FD7}"/>
                  </a:ext>
                </a:extLst>
              </p:cNvPr>
              <p:cNvPicPr/>
              <p:nvPr/>
            </p:nvPicPr>
            <p:blipFill>
              <a:blip r:embed="rId16"/>
              <a:stretch>
                <a:fillRect/>
              </a:stretch>
            </p:blipFill>
            <p:spPr>
              <a:xfrm>
                <a:off x="2257213" y="2904360"/>
                <a:ext cx="23864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Entrada de lápiz 29">
                <a:extLst>
                  <a:ext uri="{FF2B5EF4-FFF2-40B4-BE49-F238E27FC236}">
                    <a16:creationId xmlns:a16="http://schemas.microsoft.com/office/drawing/2014/main" id="{6A90BF4D-3616-EA4B-EA97-53E89136EB6B}"/>
                  </a:ext>
                </a:extLst>
              </p14:cNvPr>
              <p14:cNvContentPartPr/>
              <p14:nvPr/>
            </p14:nvContentPartPr>
            <p14:xfrm>
              <a:off x="1549093" y="3405120"/>
              <a:ext cx="1432080" cy="23760"/>
            </p14:xfrm>
          </p:contentPart>
        </mc:Choice>
        <mc:Fallback xmlns="">
          <p:pic>
            <p:nvPicPr>
              <p:cNvPr id="30" name="Entrada de lápiz 29">
                <a:extLst>
                  <a:ext uri="{FF2B5EF4-FFF2-40B4-BE49-F238E27FC236}">
                    <a16:creationId xmlns:a16="http://schemas.microsoft.com/office/drawing/2014/main" id="{6A90BF4D-3616-EA4B-EA97-53E89136EB6B}"/>
                  </a:ext>
                </a:extLst>
              </p:cNvPr>
              <p:cNvPicPr/>
              <p:nvPr/>
            </p:nvPicPr>
            <p:blipFill>
              <a:blip r:embed="rId18"/>
              <a:stretch>
                <a:fillRect/>
              </a:stretch>
            </p:blipFill>
            <p:spPr>
              <a:xfrm>
                <a:off x="1495093" y="3297120"/>
                <a:ext cx="153972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1" name="Entrada de lápiz 30">
                <a:extLst>
                  <a:ext uri="{FF2B5EF4-FFF2-40B4-BE49-F238E27FC236}">
                    <a16:creationId xmlns:a16="http://schemas.microsoft.com/office/drawing/2014/main" id="{4452A84D-81AB-FDBD-053F-5494645A48FE}"/>
                  </a:ext>
                </a:extLst>
              </p14:cNvPr>
              <p14:cNvContentPartPr/>
              <p14:nvPr/>
            </p14:nvContentPartPr>
            <p14:xfrm>
              <a:off x="3064693" y="3419880"/>
              <a:ext cx="1015200" cy="17640"/>
            </p14:xfrm>
          </p:contentPart>
        </mc:Choice>
        <mc:Fallback xmlns="">
          <p:pic>
            <p:nvPicPr>
              <p:cNvPr id="31" name="Entrada de lápiz 30">
                <a:extLst>
                  <a:ext uri="{FF2B5EF4-FFF2-40B4-BE49-F238E27FC236}">
                    <a16:creationId xmlns:a16="http://schemas.microsoft.com/office/drawing/2014/main" id="{4452A84D-81AB-FDBD-053F-5494645A48FE}"/>
                  </a:ext>
                </a:extLst>
              </p:cNvPr>
              <p:cNvPicPr/>
              <p:nvPr/>
            </p:nvPicPr>
            <p:blipFill>
              <a:blip r:embed="rId20"/>
              <a:stretch>
                <a:fillRect/>
              </a:stretch>
            </p:blipFill>
            <p:spPr>
              <a:xfrm>
                <a:off x="3010693" y="3311880"/>
                <a:ext cx="112284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3" name="Entrada de lápiz 32">
                <a:extLst>
                  <a:ext uri="{FF2B5EF4-FFF2-40B4-BE49-F238E27FC236}">
                    <a16:creationId xmlns:a16="http://schemas.microsoft.com/office/drawing/2014/main" id="{1EFD59DC-2FA8-FEB8-93E9-09275157E4EB}"/>
                  </a:ext>
                </a:extLst>
              </p14:cNvPr>
              <p14:cNvContentPartPr/>
              <p14:nvPr/>
            </p14:nvContentPartPr>
            <p14:xfrm>
              <a:off x="5401453" y="3428160"/>
              <a:ext cx="4368240" cy="18000"/>
            </p14:xfrm>
          </p:contentPart>
        </mc:Choice>
        <mc:Fallback xmlns="">
          <p:pic>
            <p:nvPicPr>
              <p:cNvPr id="33" name="Entrada de lápiz 32">
                <a:extLst>
                  <a:ext uri="{FF2B5EF4-FFF2-40B4-BE49-F238E27FC236}">
                    <a16:creationId xmlns:a16="http://schemas.microsoft.com/office/drawing/2014/main" id="{1EFD59DC-2FA8-FEB8-93E9-09275157E4EB}"/>
                  </a:ext>
                </a:extLst>
              </p:cNvPr>
              <p:cNvPicPr/>
              <p:nvPr/>
            </p:nvPicPr>
            <p:blipFill>
              <a:blip r:embed="rId22"/>
              <a:stretch>
                <a:fillRect/>
              </a:stretch>
            </p:blipFill>
            <p:spPr>
              <a:xfrm>
                <a:off x="5347813" y="3320160"/>
                <a:ext cx="447588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4" name="Entrada de lápiz 33">
                <a:extLst>
                  <a:ext uri="{FF2B5EF4-FFF2-40B4-BE49-F238E27FC236}">
                    <a16:creationId xmlns:a16="http://schemas.microsoft.com/office/drawing/2014/main" id="{5C89458B-18D2-B032-EEB0-E1791CD7E02E}"/>
                  </a:ext>
                </a:extLst>
              </p14:cNvPr>
              <p14:cNvContentPartPr/>
              <p14:nvPr/>
            </p14:nvContentPartPr>
            <p14:xfrm>
              <a:off x="5926333" y="3639480"/>
              <a:ext cx="3937320" cy="26640"/>
            </p14:xfrm>
          </p:contentPart>
        </mc:Choice>
        <mc:Fallback xmlns="">
          <p:pic>
            <p:nvPicPr>
              <p:cNvPr id="34" name="Entrada de lápiz 33">
                <a:extLst>
                  <a:ext uri="{FF2B5EF4-FFF2-40B4-BE49-F238E27FC236}">
                    <a16:creationId xmlns:a16="http://schemas.microsoft.com/office/drawing/2014/main" id="{5C89458B-18D2-B032-EEB0-E1791CD7E02E}"/>
                  </a:ext>
                </a:extLst>
              </p:cNvPr>
              <p:cNvPicPr/>
              <p:nvPr/>
            </p:nvPicPr>
            <p:blipFill>
              <a:blip r:embed="rId24"/>
              <a:stretch>
                <a:fillRect/>
              </a:stretch>
            </p:blipFill>
            <p:spPr>
              <a:xfrm>
                <a:off x="5872333" y="3531840"/>
                <a:ext cx="404496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5" name="Entrada de lápiz 34">
                <a:extLst>
                  <a:ext uri="{FF2B5EF4-FFF2-40B4-BE49-F238E27FC236}">
                    <a16:creationId xmlns:a16="http://schemas.microsoft.com/office/drawing/2014/main" id="{8D44CB0C-39E4-A344-F65D-3EF62BCD069C}"/>
                  </a:ext>
                </a:extLst>
              </p14:cNvPr>
              <p14:cNvContentPartPr/>
              <p14:nvPr/>
            </p14:nvContentPartPr>
            <p14:xfrm>
              <a:off x="6425653" y="4020720"/>
              <a:ext cx="3343680" cy="34920"/>
            </p14:xfrm>
          </p:contentPart>
        </mc:Choice>
        <mc:Fallback xmlns="">
          <p:pic>
            <p:nvPicPr>
              <p:cNvPr id="35" name="Entrada de lápiz 34">
                <a:extLst>
                  <a:ext uri="{FF2B5EF4-FFF2-40B4-BE49-F238E27FC236}">
                    <a16:creationId xmlns:a16="http://schemas.microsoft.com/office/drawing/2014/main" id="{8D44CB0C-39E4-A344-F65D-3EF62BCD069C}"/>
                  </a:ext>
                </a:extLst>
              </p:cNvPr>
              <p:cNvPicPr/>
              <p:nvPr/>
            </p:nvPicPr>
            <p:blipFill>
              <a:blip r:embed="rId26"/>
              <a:stretch>
                <a:fillRect/>
              </a:stretch>
            </p:blipFill>
            <p:spPr>
              <a:xfrm>
                <a:off x="6372013" y="3913080"/>
                <a:ext cx="345132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6" name="Entrada de lápiz 35">
                <a:extLst>
                  <a:ext uri="{FF2B5EF4-FFF2-40B4-BE49-F238E27FC236}">
                    <a16:creationId xmlns:a16="http://schemas.microsoft.com/office/drawing/2014/main" id="{117D2B89-8377-7B92-72CD-21101B65BC92}"/>
                  </a:ext>
                </a:extLst>
              </p14:cNvPr>
              <p14:cNvContentPartPr/>
              <p14:nvPr/>
            </p14:nvContentPartPr>
            <p14:xfrm>
              <a:off x="4893493" y="4180920"/>
              <a:ext cx="2685960" cy="60840"/>
            </p14:xfrm>
          </p:contentPart>
        </mc:Choice>
        <mc:Fallback xmlns="">
          <p:pic>
            <p:nvPicPr>
              <p:cNvPr id="36" name="Entrada de lápiz 35">
                <a:extLst>
                  <a:ext uri="{FF2B5EF4-FFF2-40B4-BE49-F238E27FC236}">
                    <a16:creationId xmlns:a16="http://schemas.microsoft.com/office/drawing/2014/main" id="{117D2B89-8377-7B92-72CD-21101B65BC92}"/>
                  </a:ext>
                </a:extLst>
              </p:cNvPr>
              <p:cNvPicPr/>
              <p:nvPr/>
            </p:nvPicPr>
            <p:blipFill>
              <a:blip r:embed="rId28"/>
              <a:stretch>
                <a:fillRect/>
              </a:stretch>
            </p:blipFill>
            <p:spPr>
              <a:xfrm>
                <a:off x="4839493" y="4073280"/>
                <a:ext cx="279360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7" name="Entrada de lápiz 36">
                <a:extLst>
                  <a:ext uri="{FF2B5EF4-FFF2-40B4-BE49-F238E27FC236}">
                    <a16:creationId xmlns:a16="http://schemas.microsoft.com/office/drawing/2014/main" id="{8BC254A6-2513-B704-175F-3D65FA4F99C3}"/>
                  </a:ext>
                </a:extLst>
              </p14:cNvPr>
              <p14:cNvContentPartPr/>
              <p14:nvPr/>
            </p14:nvContentPartPr>
            <p14:xfrm>
              <a:off x="473773" y="4968240"/>
              <a:ext cx="5374440" cy="27720"/>
            </p14:xfrm>
          </p:contentPart>
        </mc:Choice>
        <mc:Fallback xmlns="">
          <p:pic>
            <p:nvPicPr>
              <p:cNvPr id="37" name="Entrada de lápiz 36">
                <a:extLst>
                  <a:ext uri="{FF2B5EF4-FFF2-40B4-BE49-F238E27FC236}">
                    <a16:creationId xmlns:a16="http://schemas.microsoft.com/office/drawing/2014/main" id="{8BC254A6-2513-B704-175F-3D65FA4F99C3}"/>
                  </a:ext>
                </a:extLst>
              </p:cNvPr>
              <p:cNvPicPr/>
              <p:nvPr/>
            </p:nvPicPr>
            <p:blipFill>
              <a:blip r:embed="rId30"/>
              <a:stretch>
                <a:fillRect/>
              </a:stretch>
            </p:blipFill>
            <p:spPr>
              <a:xfrm>
                <a:off x="420133" y="4860240"/>
                <a:ext cx="548208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8" name="Entrada de lápiz 37">
                <a:extLst>
                  <a:ext uri="{FF2B5EF4-FFF2-40B4-BE49-F238E27FC236}">
                    <a16:creationId xmlns:a16="http://schemas.microsoft.com/office/drawing/2014/main" id="{DF153EE9-4033-3AFF-A4D7-8505DEE42A06}"/>
                  </a:ext>
                </a:extLst>
              </p14:cNvPr>
              <p14:cNvContentPartPr/>
              <p14:nvPr/>
            </p14:nvContentPartPr>
            <p14:xfrm>
              <a:off x="10278373" y="4943400"/>
              <a:ext cx="1235880" cy="18000"/>
            </p14:xfrm>
          </p:contentPart>
        </mc:Choice>
        <mc:Fallback xmlns="">
          <p:pic>
            <p:nvPicPr>
              <p:cNvPr id="38" name="Entrada de lápiz 37">
                <a:extLst>
                  <a:ext uri="{FF2B5EF4-FFF2-40B4-BE49-F238E27FC236}">
                    <a16:creationId xmlns:a16="http://schemas.microsoft.com/office/drawing/2014/main" id="{DF153EE9-4033-3AFF-A4D7-8505DEE42A06}"/>
                  </a:ext>
                </a:extLst>
              </p:cNvPr>
              <p:cNvPicPr/>
              <p:nvPr/>
            </p:nvPicPr>
            <p:blipFill>
              <a:blip r:embed="rId32"/>
              <a:stretch>
                <a:fillRect/>
              </a:stretch>
            </p:blipFill>
            <p:spPr>
              <a:xfrm>
                <a:off x="10224373" y="4835400"/>
                <a:ext cx="134352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9" name="Entrada de lápiz 38">
                <a:extLst>
                  <a:ext uri="{FF2B5EF4-FFF2-40B4-BE49-F238E27FC236}">
                    <a16:creationId xmlns:a16="http://schemas.microsoft.com/office/drawing/2014/main" id="{0FB85856-B449-70FE-167F-6C51BDABDDBE}"/>
                  </a:ext>
                </a:extLst>
              </p14:cNvPr>
              <p14:cNvContentPartPr/>
              <p14:nvPr/>
            </p14:nvContentPartPr>
            <p14:xfrm>
              <a:off x="262093" y="5130240"/>
              <a:ext cx="473760" cy="43200"/>
            </p14:xfrm>
          </p:contentPart>
        </mc:Choice>
        <mc:Fallback xmlns="">
          <p:pic>
            <p:nvPicPr>
              <p:cNvPr id="39" name="Entrada de lápiz 38">
                <a:extLst>
                  <a:ext uri="{FF2B5EF4-FFF2-40B4-BE49-F238E27FC236}">
                    <a16:creationId xmlns:a16="http://schemas.microsoft.com/office/drawing/2014/main" id="{0FB85856-B449-70FE-167F-6C51BDABDDBE}"/>
                  </a:ext>
                </a:extLst>
              </p:cNvPr>
              <p:cNvPicPr/>
              <p:nvPr/>
            </p:nvPicPr>
            <p:blipFill>
              <a:blip r:embed="rId34"/>
              <a:stretch>
                <a:fillRect/>
              </a:stretch>
            </p:blipFill>
            <p:spPr>
              <a:xfrm>
                <a:off x="208453" y="5022240"/>
                <a:ext cx="58140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0" name="Entrada de lápiz 39">
                <a:extLst>
                  <a:ext uri="{FF2B5EF4-FFF2-40B4-BE49-F238E27FC236}">
                    <a16:creationId xmlns:a16="http://schemas.microsoft.com/office/drawing/2014/main" id="{F06FA8C4-B934-66F5-9AE0-19CA85CE84AF}"/>
                  </a:ext>
                </a:extLst>
              </p14:cNvPr>
              <p14:cNvContentPartPr/>
              <p14:nvPr/>
            </p14:nvContentPartPr>
            <p14:xfrm>
              <a:off x="4470133" y="5342280"/>
              <a:ext cx="1801440" cy="360"/>
            </p14:xfrm>
          </p:contentPart>
        </mc:Choice>
        <mc:Fallback xmlns="">
          <p:pic>
            <p:nvPicPr>
              <p:cNvPr id="40" name="Entrada de lápiz 39">
                <a:extLst>
                  <a:ext uri="{FF2B5EF4-FFF2-40B4-BE49-F238E27FC236}">
                    <a16:creationId xmlns:a16="http://schemas.microsoft.com/office/drawing/2014/main" id="{F06FA8C4-B934-66F5-9AE0-19CA85CE84AF}"/>
                  </a:ext>
                </a:extLst>
              </p:cNvPr>
              <p:cNvPicPr/>
              <p:nvPr/>
            </p:nvPicPr>
            <p:blipFill>
              <a:blip r:embed="rId36"/>
              <a:stretch>
                <a:fillRect/>
              </a:stretch>
            </p:blipFill>
            <p:spPr>
              <a:xfrm>
                <a:off x="4416133" y="5234280"/>
                <a:ext cx="19090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1" name="Entrada de lápiz 40">
                <a:extLst>
                  <a:ext uri="{FF2B5EF4-FFF2-40B4-BE49-F238E27FC236}">
                    <a16:creationId xmlns:a16="http://schemas.microsoft.com/office/drawing/2014/main" id="{97C7A3A0-750C-0CFB-E487-0AD812E88E40}"/>
                  </a:ext>
                </a:extLst>
              </p14:cNvPr>
              <p14:cNvContentPartPr/>
              <p14:nvPr/>
            </p14:nvContentPartPr>
            <p14:xfrm>
              <a:off x="524533" y="5748360"/>
              <a:ext cx="702360" cy="17640"/>
            </p14:xfrm>
          </p:contentPart>
        </mc:Choice>
        <mc:Fallback xmlns="">
          <p:pic>
            <p:nvPicPr>
              <p:cNvPr id="41" name="Entrada de lápiz 40">
                <a:extLst>
                  <a:ext uri="{FF2B5EF4-FFF2-40B4-BE49-F238E27FC236}">
                    <a16:creationId xmlns:a16="http://schemas.microsoft.com/office/drawing/2014/main" id="{97C7A3A0-750C-0CFB-E487-0AD812E88E40}"/>
                  </a:ext>
                </a:extLst>
              </p:cNvPr>
              <p:cNvPicPr/>
              <p:nvPr/>
            </p:nvPicPr>
            <p:blipFill>
              <a:blip r:embed="rId38"/>
              <a:stretch>
                <a:fillRect/>
              </a:stretch>
            </p:blipFill>
            <p:spPr>
              <a:xfrm>
                <a:off x="470893" y="5640360"/>
                <a:ext cx="8100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2" name="Entrada de lápiz 41">
                <a:extLst>
                  <a:ext uri="{FF2B5EF4-FFF2-40B4-BE49-F238E27FC236}">
                    <a16:creationId xmlns:a16="http://schemas.microsoft.com/office/drawing/2014/main" id="{7E0E0D2A-8610-CCCE-830B-5B4C748B3D99}"/>
                  </a:ext>
                </a:extLst>
              </p14:cNvPr>
              <p14:cNvContentPartPr/>
              <p14:nvPr/>
            </p14:nvContentPartPr>
            <p14:xfrm>
              <a:off x="2141653" y="5899200"/>
              <a:ext cx="3639960" cy="95040"/>
            </p14:xfrm>
          </p:contentPart>
        </mc:Choice>
        <mc:Fallback xmlns="">
          <p:pic>
            <p:nvPicPr>
              <p:cNvPr id="42" name="Entrada de lápiz 41">
                <a:extLst>
                  <a:ext uri="{FF2B5EF4-FFF2-40B4-BE49-F238E27FC236}">
                    <a16:creationId xmlns:a16="http://schemas.microsoft.com/office/drawing/2014/main" id="{7E0E0D2A-8610-CCCE-830B-5B4C748B3D99}"/>
                  </a:ext>
                </a:extLst>
              </p:cNvPr>
              <p:cNvPicPr/>
              <p:nvPr/>
            </p:nvPicPr>
            <p:blipFill>
              <a:blip r:embed="rId40"/>
              <a:stretch>
                <a:fillRect/>
              </a:stretch>
            </p:blipFill>
            <p:spPr>
              <a:xfrm>
                <a:off x="2087653" y="5791560"/>
                <a:ext cx="374760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3" name="Entrada de lápiz 42">
                <a:extLst>
                  <a:ext uri="{FF2B5EF4-FFF2-40B4-BE49-F238E27FC236}">
                    <a16:creationId xmlns:a16="http://schemas.microsoft.com/office/drawing/2014/main" id="{05528AC1-B76E-AF6D-58D8-9D3D725B6283}"/>
                  </a:ext>
                </a:extLst>
              </p14:cNvPr>
              <p14:cNvContentPartPr/>
              <p14:nvPr/>
            </p14:nvContentPartPr>
            <p14:xfrm>
              <a:off x="6019573" y="5900280"/>
              <a:ext cx="5147280" cy="77760"/>
            </p14:xfrm>
          </p:contentPart>
        </mc:Choice>
        <mc:Fallback xmlns="">
          <p:pic>
            <p:nvPicPr>
              <p:cNvPr id="43" name="Entrada de lápiz 42">
                <a:extLst>
                  <a:ext uri="{FF2B5EF4-FFF2-40B4-BE49-F238E27FC236}">
                    <a16:creationId xmlns:a16="http://schemas.microsoft.com/office/drawing/2014/main" id="{05528AC1-B76E-AF6D-58D8-9D3D725B6283}"/>
                  </a:ext>
                </a:extLst>
              </p:cNvPr>
              <p:cNvPicPr/>
              <p:nvPr/>
            </p:nvPicPr>
            <p:blipFill>
              <a:blip r:embed="rId42"/>
              <a:stretch>
                <a:fillRect/>
              </a:stretch>
            </p:blipFill>
            <p:spPr>
              <a:xfrm>
                <a:off x="5965573" y="5792640"/>
                <a:ext cx="525492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8" name="Entrada de lápiz 47">
                <a:extLst>
                  <a:ext uri="{FF2B5EF4-FFF2-40B4-BE49-F238E27FC236}">
                    <a16:creationId xmlns:a16="http://schemas.microsoft.com/office/drawing/2014/main" id="{0E5C5446-42AB-6C8A-A29E-DA14C4BF78D9}"/>
                  </a:ext>
                </a:extLst>
              </p14:cNvPr>
              <p14:cNvContentPartPr/>
              <p14:nvPr/>
            </p14:nvContentPartPr>
            <p14:xfrm>
              <a:off x="8339413" y="4944120"/>
              <a:ext cx="1901160" cy="3960"/>
            </p14:xfrm>
          </p:contentPart>
        </mc:Choice>
        <mc:Fallback xmlns="">
          <p:pic>
            <p:nvPicPr>
              <p:cNvPr id="48" name="Entrada de lápiz 47">
                <a:extLst>
                  <a:ext uri="{FF2B5EF4-FFF2-40B4-BE49-F238E27FC236}">
                    <a16:creationId xmlns:a16="http://schemas.microsoft.com/office/drawing/2014/main" id="{0E5C5446-42AB-6C8A-A29E-DA14C4BF78D9}"/>
                  </a:ext>
                </a:extLst>
              </p:cNvPr>
              <p:cNvPicPr/>
              <p:nvPr/>
            </p:nvPicPr>
            <p:blipFill>
              <a:blip r:embed="rId44"/>
              <a:stretch>
                <a:fillRect/>
              </a:stretch>
            </p:blipFill>
            <p:spPr>
              <a:xfrm>
                <a:off x="8285413" y="4836120"/>
                <a:ext cx="2008800" cy="219600"/>
              </a:xfrm>
              <a:prstGeom prst="rect">
                <a:avLst/>
              </a:prstGeom>
            </p:spPr>
          </p:pic>
        </mc:Fallback>
      </mc:AlternateContent>
    </p:spTree>
    <p:extLst>
      <p:ext uri="{BB962C8B-B14F-4D97-AF65-F5344CB8AC3E}">
        <p14:creationId xmlns:p14="http://schemas.microsoft.com/office/powerpoint/2010/main" val="41279566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384164"/>
            <a:ext cx="9875520" cy="1356360"/>
          </a:xfrm>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4</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grpSp>
        <p:nvGrpSpPr>
          <p:cNvPr id="17" name="Grupo 16">
            <a:extLst>
              <a:ext uri="{FF2B5EF4-FFF2-40B4-BE49-F238E27FC236}">
                <a16:creationId xmlns:a16="http://schemas.microsoft.com/office/drawing/2014/main" id="{94C076D6-610D-3498-6130-AD0F0136D1D2}"/>
              </a:ext>
            </a:extLst>
          </p:cNvPr>
          <p:cNvGrpSpPr/>
          <p:nvPr/>
        </p:nvGrpSpPr>
        <p:grpSpPr>
          <a:xfrm>
            <a:off x="6324493" y="1938480"/>
            <a:ext cx="140760" cy="38520"/>
            <a:chOff x="6324493" y="1938480"/>
            <a:chExt cx="140760" cy="38520"/>
          </a:xfrm>
        </p:grpSpPr>
        <mc:AlternateContent xmlns:mc="http://schemas.openxmlformats.org/markup-compatibility/2006" xmlns:p14="http://schemas.microsoft.com/office/powerpoint/2010/main">
          <mc:Choice Requires="p14">
            <p:contentPart p14:bwMode="auto" r:id="rId8">
              <p14:nvContentPartPr>
                <p14:cNvPr id="11" name="Entrada de lápiz 10">
                  <a:extLst>
                    <a:ext uri="{FF2B5EF4-FFF2-40B4-BE49-F238E27FC236}">
                      <a16:creationId xmlns:a16="http://schemas.microsoft.com/office/drawing/2014/main" id="{1A0A395E-514F-58AE-604C-DFB1B56FA30E}"/>
                    </a:ext>
                  </a:extLst>
                </p14:cNvPr>
                <p14:cNvContentPartPr/>
                <p14:nvPr/>
              </p14:nvContentPartPr>
              <p14:xfrm>
                <a:off x="6383533" y="1955760"/>
                <a:ext cx="360" cy="360"/>
              </p14:xfrm>
            </p:contentPart>
          </mc:Choice>
          <mc:Fallback xmlns="">
            <p:pic>
              <p:nvPicPr>
                <p:cNvPr id="11" name="Entrada de lápiz 10">
                  <a:extLst>
                    <a:ext uri="{FF2B5EF4-FFF2-40B4-BE49-F238E27FC236}">
                      <a16:creationId xmlns:a16="http://schemas.microsoft.com/office/drawing/2014/main" id="{1A0A395E-514F-58AE-604C-DFB1B56FA30E}"/>
                    </a:ext>
                  </a:extLst>
                </p:cNvPr>
                <p:cNvPicPr/>
                <p:nvPr/>
              </p:nvPicPr>
              <p:blipFill>
                <a:blip r:embed="rId3"/>
                <a:stretch>
                  <a:fillRect/>
                </a:stretch>
              </p:blipFill>
              <p:spPr>
                <a:xfrm>
                  <a:off x="6374893" y="1946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2168B5DF-DBDC-98DD-9AE8-7C2FFDDA5BEA}"/>
                    </a:ext>
                  </a:extLst>
                </p14:cNvPr>
                <p14:cNvContentPartPr/>
                <p14:nvPr/>
              </p14:nvContentPartPr>
              <p14:xfrm>
                <a:off x="6324493" y="1947120"/>
                <a:ext cx="1800" cy="360"/>
              </p14:xfrm>
            </p:contentPart>
          </mc:Choice>
          <mc:Fallback xmlns="">
            <p:pic>
              <p:nvPicPr>
                <p:cNvPr id="12" name="Entrada de lápiz 11">
                  <a:extLst>
                    <a:ext uri="{FF2B5EF4-FFF2-40B4-BE49-F238E27FC236}">
                      <a16:creationId xmlns:a16="http://schemas.microsoft.com/office/drawing/2014/main" id="{2168B5DF-DBDC-98DD-9AE8-7C2FFDDA5BEA}"/>
                    </a:ext>
                  </a:extLst>
                </p:cNvPr>
                <p:cNvPicPr/>
                <p:nvPr/>
              </p:nvPicPr>
              <p:blipFill>
                <a:blip r:embed="rId3"/>
                <a:stretch>
                  <a:fillRect/>
                </a:stretch>
              </p:blipFill>
              <p:spPr>
                <a:xfrm>
                  <a:off x="6315493" y="19381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Entrada de lápiz 12">
                  <a:extLst>
                    <a:ext uri="{FF2B5EF4-FFF2-40B4-BE49-F238E27FC236}">
                      <a16:creationId xmlns:a16="http://schemas.microsoft.com/office/drawing/2014/main" id="{EFE0A0D8-1BD3-58A4-D652-90A895E035DC}"/>
                    </a:ext>
                  </a:extLst>
                </p14:cNvPr>
                <p14:cNvContentPartPr/>
                <p14:nvPr/>
              </p14:nvContentPartPr>
              <p14:xfrm>
                <a:off x="6358333" y="1938480"/>
                <a:ext cx="360" cy="360"/>
              </p14:xfrm>
            </p:contentPart>
          </mc:Choice>
          <mc:Fallback xmlns="">
            <p:pic>
              <p:nvPicPr>
                <p:cNvPr id="13" name="Entrada de lápiz 12">
                  <a:extLst>
                    <a:ext uri="{FF2B5EF4-FFF2-40B4-BE49-F238E27FC236}">
                      <a16:creationId xmlns:a16="http://schemas.microsoft.com/office/drawing/2014/main" id="{EFE0A0D8-1BD3-58A4-D652-90A895E035DC}"/>
                    </a:ext>
                  </a:extLst>
                </p:cNvPr>
                <p:cNvPicPr/>
                <p:nvPr/>
              </p:nvPicPr>
              <p:blipFill>
                <a:blip r:embed="rId3"/>
                <a:stretch>
                  <a:fillRect/>
                </a:stretch>
              </p:blipFill>
              <p:spPr>
                <a:xfrm>
                  <a:off x="6349333" y="1929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Entrada de lápiz 13">
                  <a:extLst>
                    <a:ext uri="{FF2B5EF4-FFF2-40B4-BE49-F238E27FC236}">
                      <a16:creationId xmlns:a16="http://schemas.microsoft.com/office/drawing/2014/main" id="{B7B696BF-EF3C-5003-414E-9F0BB8076228}"/>
                    </a:ext>
                  </a:extLst>
                </p14:cNvPr>
                <p14:cNvContentPartPr/>
                <p14:nvPr/>
              </p14:nvContentPartPr>
              <p14:xfrm>
                <a:off x="6358333" y="1938480"/>
                <a:ext cx="8640" cy="360"/>
              </p14:xfrm>
            </p:contentPart>
          </mc:Choice>
          <mc:Fallback xmlns="">
            <p:pic>
              <p:nvPicPr>
                <p:cNvPr id="14" name="Entrada de lápiz 13">
                  <a:extLst>
                    <a:ext uri="{FF2B5EF4-FFF2-40B4-BE49-F238E27FC236}">
                      <a16:creationId xmlns:a16="http://schemas.microsoft.com/office/drawing/2014/main" id="{B7B696BF-EF3C-5003-414E-9F0BB8076228}"/>
                    </a:ext>
                  </a:extLst>
                </p:cNvPr>
                <p:cNvPicPr/>
                <p:nvPr/>
              </p:nvPicPr>
              <p:blipFill>
                <a:blip r:embed="rId12"/>
                <a:stretch>
                  <a:fillRect/>
                </a:stretch>
              </p:blipFill>
              <p:spPr>
                <a:xfrm>
                  <a:off x="6349333" y="1929840"/>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Entrada de lápiz 14">
                  <a:extLst>
                    <a:ext uri="{FF2B5EF4-FFF2-40B4-BE49-F238E27FC236}">
                      <a16:creationId xmlns:a16="http://schemas.microsoft.com/office/drawing/2014/main" id="{D52479DB-B9B8-CBC6-516D-D6F1C9F07454}"/>
                    </a:ext>
                  </a:extLst>
                </p14:cNvPr>
                <p14:cNvContentPartPr/>
                <p14:nvPr/>
              </p14:nvContentPartPr>
              <p14:xfrm>
                <a:off x="6327373" y="1947120"/>
                <a:ext cx="137880" cy="29880"/>
              </p14:xfrm>
            </p:contentPart>
          </mc:Choice>
          <mc:Fallback xmlns="">
            <p:pic>
              <p:nvPicPr>
                <p:cNvPr id="15" name="Entrada de lápiz 14">
                  <a:extLst>
                    <a:ext uri="{FF2B5EF4-FFF2-40B4-BE49-F238E27FC236}">
                      <a16:creationId xmlns:a16="http://schemas.microsoft.com/office/drawing/2014/main" id="{D52479DB-B9B8-CBC6-516D-D6F1C9F07454}"/>
                    </a:ext>
                  </a:extLst>
                </p:cNvPr>
                <p:cNvPicPr/>
                <p:nvPr/>
              </p:nvPicPr>
              <p:blipFill>
                <a:blip r:embed="rId14"/>
                <a:stretch>
                  <a:fillRect/>
                </a:stretch>
              </p:blipFill>
              <p:spPr>
                <a:xfrm>
                  <a:off x="6318373" y="1938120"/>
                  <a:ext cx="155520" cy="4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1566532A-0E17-A626-29CA-3EC6BE49E2E4}"/>
                  </a:ext>
                </a:extLst>
              </p14:cNvPr>
              <p14:cNvContentPartPr/>
              <p14:nvPr/>
            </p14:nvContentPartPr>
            <p14:xfrm>
              <a:off x="6913093" y="1946400"/>
              <a:ext cx="71640" cy="33840"/>
            </p14:xfrm>
          </p:contentPart>
        </mc:Choice>
        <mc:Fallback xmlns="">
          <p:pic>
            <p:nvPicPr>
              <p:cNvPr id="16" name="Entrada de lápiz 15">
                <a:extLst>
                  <a:ext uri="{FF2B5EF4-FFF2-40B4-BE49-F238E27FC236}">
                    <a16:creationId xmlns:a16="http://schemas.microsoft.com/office/drawing/2014/main" id="{1566532A-0E17-A626-29CA-3EC6BE49E2E4}"/>
                  </a:ext>
                </a:extLst>
              </p:cNvPr>
              <p:cNvPicPr/>
              <p:nvPr/>
            </p:nvPicPr>
            <p:blipFill>
              <a:blip r:embed="rId16"/>
              <a:stretch>
                <a:fillRect/>
              </a:stretch>
            </p:blipFill>
            <p:spPr>
              <a:xfrm>
                <a:off x="6904453" y="1937400"/>
                <a:ext cx="89280" cy="51480"/>
              </a:xfrm>
              <a:prstGeom prst="rect">
                <a:avLst/>
              </a:prstGeom>
            </p:spPr>
          </p:pic>
        </mc:Fallback>
      </mc:AlternateContent>
      <p:pic>
        <p:nvPicPr>
          <p:cNvPr id="5" name="Imagen 4">
            <a:extLst>
              <a:ext uri="{FF2B5EF4-FFF2-40B4-BE49-F238E27FC236}">
                <a16:creationId xmlns:a16="http://schemas.microsoft.com/office/drawing/2014/main" id="{08CB4B86-1C44-A2C1-BBCC-1871CE801919}"/>
              </a:ext>
            </a:extLst>
          </p:cNvPr>
          <p:cNvPicPr>
            <a:picLocks noChangeAspect="1"/>
          </p:cNvPicPr>
          <p:nvPr/>
        </p:nvPicPr>
        <p:blipFill>
          <a:blip r:embed="rId17"/>
          <a:stretch>
            <a:fillRect/>
          </a:stretch>
        </p:blipFill>
        <p:spPr>
          <a:xfrm>
            <a:off x="2210820" y="1740524"/>
            <a:ext cx="6772313" cy="4596916"/>
          </a:xfrm>
          <a:prstGeom prst="rect">
            <a:avLst/>
          </a:prstGeom>
        </p:spPr>
      </p:pic>
    </p:spTree>
    <p:extLst>
      <p:ext uri="{BB962C8B-B14F-4D97-AF65-F5344CB8AC3E}">
        <p14:creationId xmlns:p14="http://schemas.microsoft.com/office/powerpoint/2010/main" val="8608230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5</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9872871" cy="4038600"/>
          </a:xfrm>
        </p:spPr>
        <p:txBody>
          <a:bodyPr>
            <a:normAutofit/>
          </a:bodyPr>
          <a:lstStyle/>
          <a:p>
            <a:r>
              <a:rPr lang="es-AR" sz="3900" b="1" dirty="0">
                <a:solidFill>
                  <a:schemeClr val="accent1">
                    <a:lumMod val="75000"/>
                  </a:schemeClr>
                </a:solidFill>
              </a:rPr>
              <a:t>Tópicos:</a:t>
            </a:r>
          </a:p>
          <a:p>
            <a:r>
              <a:rPr lang="es-AR" sz="2400" dirty="0">
                <a:solidFill>
                  <a:schemeClr val="accent1">
                    <a:lumMod val="75000"/>
                  </a:schemeClr>
                </a:solidFill>
              </a:rPr>
              <a:t>Relación pasaje/subsidio con los trabajadores</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16</a:t>
            </a:r>
          </a:p>
          <a:p>
            <a:pPr marL="45720" indent="0">
              <a:buNone/>
            </a:pPr>
            <a:r>
              <a:rPr lang="es-AR" b="1" dirty="0">
                <a:solidFill>
                  <a:schemeClr val="accent1">
                    <a:lumMod val="75000"/>
                  </a:schemeClr>
                </a:solidFill>
              </a:rPr>
              <a:t>Silhouette: </a:t>
            </a:r>
            <a:r>
              <a:rPr lang="es-AR" dirty="0">
                <a:solidFill>
                  <a:schemeClr val="accent1">
                    <a:lumMod val="75000"/>
                  </a:schemeClr>
                </a:solidFill>
              </a:rPr>
              <a:t>0.09</a:t>
            </a:r>
          </a:p>
          <a:p>
            <a:pPr marL="45720" indent="0">
              <a:buNone/>
            </a:pPr>
            <a:endParaRPr lang="es-AR" dirty="0"/>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0607765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5</a:t>
            </a:r>
          </a:p>
        </p:txBody>
      </p:sp>
      <p:pic>
        <p:nvPicPr>
          <p:cNvPr id="5" name="Imagen 4">
            <a:extLst>
              <a:ext uri="{FF2B5EF4-FFF2-40B4-BE49-F238E27FC236}">
                <a16:creationId xmlns:a16="http://schemas.microsoft.com/office/drawing/2014/main" id="{8E7AA3F3-D302-25D9-7BC3-94133E8581E1}"/>
              </a:ext>
            </a:extLst>
          </p:cNvPr>
          <p:cNvPicPr>
            <a:picLocks noChangeAspect="1"/>
          </p:cNvPicPr>
          <p:nvPr/>
        </p:nvPicPr>
        <p:blipFill>
          <a:blip r:embed="rId2"/>
          <a:stretch>
            <a:fillRect/>
          </a:stretch>
        </p:blipFill>
        <p:spPr>
          <a:xfrm>
            <a:off x="102331" y="1913467"/>
            <a:ext cx="11987337" cy="386802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Entrada de lápiz 5">
                <a:extLst>
                  <a:ext uri="{FF2B5EF4-FFF2-40B4-BE49-F238E27FC236}">
                    <a16:creationId xmlns:a16="http://schemas.microsoft.com/office/drawing/2014/main" id="{1145D150-31A7-B745-9FD2-006219AF1A94}"/>
                  </a:ext>
                </a:extLst>
              </p14:cNvPr>
              <p14:cNvContentPartPr/>
              <p14:nvPr/>
            </p14:nvContentPartPr>
            <p14:xfrm>
              <a:off x="4656253" y="2140080"/>
              <a:ext cx="6290280" cy="45360"/>
            </p14:xfrm>
          </p:contentPart>
        </mc:Choice>
        <mc:Fallback xmlns="">
          <p:pic>
            <p:nvPicPr>
              <p:cNvPr id="6" name="Entrada de lápiz 5">
                <a:extLst>
                  <a:ext uri="{FF2B5EF4-FFF2-40B4-BE49-F238E27FC236}">
                    <a16:creationId xmlns:a16="http://schemas.microsoft.com/office/drawing/2014/main" id="{1145D150-31A7-B745-9FD2-006219AF1A94}"/>
                  </a:ext>
                </a:extLst>
              </p:cNvPr>
              <p:cNvPicPr/>
              <p:nvPr/>
            </p:nvPicPr>
            <p:blipFill>
              <a:blip r:embed="rId4"/>
              <a:stretch>
                <a:fillRect/>
              </a:stretch>
            </p:blipFill>
            <p:spPr>
              <a:xfrm>
                <a:off x="4602253" y="2032440"/>
                <a:ext cx="639792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Entrada de lápiz 6">
                <a:extLst>
                  <a:ext uri="{FF2B5EF4-FFF2-40B4-BE49-F238E27FC236}">
                    <a16:creationId xmlns:a16="http://schemas.microsoft.com/office/drawing/2014/main" id="{ABEFDA39-4AA9-A5D1-D855-50830C7869C4}"/>
                  </a:ext>
                </a:extLst>
              </p14:cNvPr>
              <p14:cNvContentPartPr/>
              <p14:nvPr/>
            </p14:nvContentPartPr>
            <p14:xfrm>
              <a:off x="2590573" y="3157440"/>
              <a:ext cx="7001280" cy="60120"/>
            </p14:xfrm>
          </p:contentPart>
        </mc:Choice>
        <mc:Fallback xmlns="">
          <p:pic>
            <p:nvPicPr>
              <p:cNvPr id="7" name="Entrada de lápiz 6">
                <a:extLst>
                  <a:ext uri="{FF2B5EF4-FFF2-40B4-BE49-F238E27FC236}">
                    <a16:creationId xmlns:a16="http://schemas.microsoft.com/office/drawing/2014/main" id="{ABEFDA39-4AA9-A5D1-D855-50830C7869C4}"/>
                  </a:ext>
                </a:extLst>
              </p:cNvPr>
              <p:cNvPicPr/>
              <p:nvPr/>
            </p:nvPicPr>
            <p:blipFill>
              <a:blip r:embed="rId6"/>
              <a:stretch>
                <a:fillRect/>
              </a:stretch>
            </p:blipFill>
            <p:spPr>
              <a:xfrm>
                <a:off x="2536933" y="3049800"/>
                <a:ext cx="710892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Entrada de lápiz 7">
                <a:extLst>
                  <a:ext uri="{FF2B5EF4-FFF2-40B4-BE49-F238E27FC236}">
                    <a16:creationId xmlns:a16="http://schemas.microsoft.com/office/drawing/2014/main" id="{E403DCB2-60FF-2599-0A46-794515CB2CE1}"/>
                  </a:ext>
                </a:extLst>
              </p14:cNvPr>
              <p14:cNvContentPartPr/>
              <p14:nvPr/>
            </p14:nvContentPartPr>
            <p14:xfrm>
              <a:off x="2683813" y="3369480"/>
              <a:ext cx="360" cy="360"/>
            </p14:xfrm>
          </p:contentPart>
        </mc:Choice>
        <mc:Fallback xmlns="">
          <p:pic>
            <p:nvPicPr>
              <p:cNvPr id="8" name="Entrada de lápiz 7">
                <a:extLst>
                  <a:ext uri="{FF2B5EF4-FFF2-40B4-BE49-F238E27FC236}">
                    <a16:creationId xmlns:a16="http://schemas.microsoft.com/office/drawing/2014/main" id="{E403DCB2-60FF-2599-0A46-794515CB2CE1}"/>
                  </a:ext>
                </a:extLst>
              </p:cNvPr>
              <p:cNvPicPr/>
              <p:nvPr/>
            </p:nvPicPr>
            <p:blipFill>
              <a:blip r:embed="rId8"/>
              <a:stretch>
                <a:fillRect/>
              </a:stretch>
            </p:blipFill>
            <p:spPr>
              <a:xfrm>
                <a:off x="2629813" y="326148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Entrada de lápiz 9">
                <a:extLst>
                  <a:ext uri="{FF2B5EF4-FFF2-40B4-BE49-F238E27FC236}">
                    <a16:creationId xmlns:a16="http://schemas.microsoft.com/office/drawing/2014/main" id="{901E00AF-5555-DE87-28D0-2DC9CF7AF20E}"/>
                  </a:ext>
                </a:extLst>
              </p14:cNvPr>
              <p14:cNvContentPartPr/>
              <p14:nvPr/>
            </p14:nvContentPartPr>
            <p14:xfrm>
              <a:off x="2624053" y="3369120"/>
              <a:ext cx="4014000" cy="35280"/>
            </p14:xfrm>
          </p:contentPart>
        </mc:Choice>
        <mc:Fallback xmlns="">
          <p:pic>
            <p:nvPicPr>
              <p:cNvPr id="10" name="Entrada de lápiz 9">
                <a:extLst>
                  <a:ext uri="{FF2B5EF4-FFF2-40B4-BE49-F238E27FC236}">
                    <a16:creationId xmlns:a16="http://schemas.microsoft.com/office/drawing/2014/main" id="{901E00AF-5555-DE87-28D0-2DC9CF7AF20E}"/>
                  </a:ext>
                </a:extLst>
              </p:cNvPr>
              <p:cNvPicPr/>
              <p:nvPr/>
            </p:nvPicPr>
            <p:blipFill>
              <a:blip r:embed="rId10"/>
              <a:stretch>
                <a:fillRect/>
              </a:stretch>
            </p:blipFill>
            <p:spPr>
              <a:xfrm>
                <a:off x="2570413" y="3261120"/>
                <a:ext cx="412164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Entrada de lápiz 12">
                <a:extLst>
                  <a:ext uri="{FF2B5EF4-FFF2-40B4-BE49-F238E27FC236}">
                    <a16:creationId xmlns:a16="http://schemas.microsoft.com/office/drawing/2014/main" id="{74169300-F146-D23A-6EC3-AEBE31A2AF4B}"/>
                  </a:ext>
                </a:extLst>
              </p14:cNvPr>
              <p14:cNvContentPartPr/>
              <p14:nvPr/>
            </p14:nvContentPartPr>
            <p14:xfrm>
              <a:off x="6493693" y="4697880"/>
              <a:ext cx="5096520" cy="35280"/>
            </p14:xfrm>
          </p:contentPart>
        </mc:Choice>
        <mc:Fallback xmlns="">
          <p:pic>
            <p:nvPicPr>
              <p:cNvPr id="13" name="Entrada de lápiz 12">
                <a:extLst>
                  <a:ext uri="{FF2B5EF4-FFF2-40B4-BE49-F238E27FC236}">
                    <a16:creationId xmlns:a16="http://schemas.microsoft.com/office/drawing/2014/main" id="{74169300-F146-D23A-6EC3-AEBE31A2AF4B}"/>
                  </a:ext>
                </a:extLst>
              </p:cNvPr>
              <p:cNvPicPr/>
              <p:nvPr/>
            </p:nvPicPr>
            <p:blipFill>
              <a:blip r:embed="rId12"/>
              <a:stretch>
                <a:fillRect/>
              </a:stretch>
            </p:blipFill>
            <p:spPr>
              <a:xfrm>
                <a:off x="6439693" y="4589880"/>
                <a:ext cx="52041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Entrada de lápiz 13">
                <a:extLst>
                  <a:ext uri="{FF2B5EF4-FFF2-40B4-BE49-F238E27FC236}">
                    <a16:creationId xmlns:a16="http://schemas.microsoft.com/office/drawing/2014/main" id="{2363D56D-0F23-0B15-DE33-4E99CEA0FB11}"/>
                  </a:ext>
                </a:extLst>
              </p14:cNvPr>
              <p14:cNvContentPartPr/>
              <p14:nvPr/>
            </p14:nvContentPartPr>
            <p14:xfrm>
              <a:off x="245173" y="4909920"/>
              <a:ext cx="1209960" cy="34560"/>
            </p14:xfrm>
          </p:contentPart>
        </mc:Choice>
        <mc:Fallback xmlns="">
          <p:pic>
            <p:nvPicPr>
              <p:cNvPr id="14" name="Entrada de lápiz 13">
                <a:extLst>
                  <a:ext uri="{FF2B5EF4-FFF2-40B4-BE49-F238E27FC236}">
                    <a16:creationId xmlns:a16="http://schemas.microsoft.com/office/drawing/2014/main" id="{2363D56D-0F23-0B15-DE33-4E99CEA0FB11}"/>
                  </a:ext>
                </a:extLst>
              </p:cNvPr>
              <p:cNvPicPr/>
              <p:nvPr/>
            </p:nvPicPr>
            <p:blipFill>
              <a:blip r:embed="rId14"/>
              <a:stretch>
                <a:fillRect/>
              </a:stretch>
            </p:blipFill>
            <p:spPr>
              <a:xfrm>
                <a:off x="191533" y="4801920"/>
                <a:ext cx="131760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184E08D4-51DE-172E-DB9A-C3EBB998D51A}"/>
                  </a:ext>
                </a:extLst>
              </p14:cNvPr>
              <p14:cNvContentPartPr/>
              <p14:nvPr/>
            </p14:nvContentPartPr>
            <p14:xfrm>
              <a:off x="8144653" y="5282160"/>
              <a:ext cx="3809520" cy="51840"/>
            </p14:xfrm>
          </p:contentPart>
        </mc:Choice>
        <mc:Fallback xmlns="">
          <p:pic>
            <p:nvPicPr>
              <p:cNvPr id="16" name="Entrada de lápiz 15">
                <a:extLst>
                  <a:ext uri="{FF2B5EF4-FFF2-40B4-BE49-F238E27FC236}">
                    <a16:creationId xmlns:a16="http://schemas.microsoft.com/office/drawing/2014/main" id="{184E08D4-51DE-172E-DB9A-C3EBB998D51A}"/>
                  </a:ext>
                </a:extLst>
              </p:cNvPr>
              <p:cNvPicPr/>
              <p:nvPr/>
            </p:nvPicPr>
            <p:blipFill>
              <a:blip r:embed="rId16"/>
              <a:stretch>
                <a:fillRect/>
              </a:stretch>
            </p:blipFill>
            <p:spPr>
              <a:xfrm>
                <a:off x="8090653" y="5174520"/>
                <a:ext cx="391716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Entrada de lápiz 16">
                <a:extLst>
                  <a:ext uri="{FF2B5EF4-FFF2-40B4-BE49-F238E27FC236}">
                    <a16:creationId xmlns:a16="http://schemas.microsoft.com/office/drawing/2014/main" id="{822450BF-E3DD-8DAF-B3D2-A813A13FB3E3}"/>
                  </a:ext>
                </a:extLst>
              </p14:cNvPr>
              <p14:cNvContentPartPr/>
              <p14:nvPr/>
            </p14:nvContentPartPr>
            <p14:xfrm>
              <a:off x="202693" y="5485920"/>
              <a:ext cx="1354320" cy="25920"/>
            </p14:xfrm>
          </p:contentPart>
        </mc:Choice>
        <mc:Fallback xmlns="">
          <p:pic>
            <p:nvPicPr>
              <p:cNvPr id="17" name="Entrada de lápiz 16">
                <a:extLst>
                  <a:ext uri="{FF2B5EF4-FFF2-40B4-BE49-F238E27FC236}">
                    <a16:creationId xmlns:a16="http://schemas.microsoft.com/office/drawing/2014/main" id="{822450BF-E3DD-8DAF-B3D2-A813A13FB3E3}"/>
                  </a:ext>
                </a:extLst>
              </p:cNvPr>
              <p:cNvPicPr/>
              <p:nvPr/>
            </p:nvPicPr>
            <p:blipFill>
              <a:blip r:embed="rId18"/>
              <a:stretch>
                <a:fillRect/>
              </a:stretch>
            </p:blipFill>
            <p:spPr>
              <a:xfrm>
                <a:off x="149053" y="5377920"/>
                <a:ext cx="1461960" cy="241560"/>
              </a:xfrm>
              <a:prstGeom prst="rect">
                <a:avLst/>
              </a:prstGeom>
            </p:spPr>
          </p:pic>
        </mc:Fallback>
      </mc:AlternateContent>
    </p:spTree>
    <p:extLst>
      <p:ext uri="{BB962C8B-B14F-4D97-AF65-F5344CB8AC3E}">
        <p14:creationId xmlns:p14="http://schemas.microsoft.com/office/powerpoint/2010/main" val="8412650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384164"/>
            <a:ext cx="9875520" cy="1356360"/>
          </a:xfrm>
        </p:spPr>
        <p:txBody>
          <a:bodyPr>
            <a:normAutofit/>
          </a:bodyPr>
          <a:lstStyle/>
          <a:p>
            <a:pPr algn="ctr"/>
            <a:r>
              <a:rPr lang="es-AR" sz="5400" b="1" dirty="0">
                <a:solidFill>
                  <a:schemeClr val="accent1">
                    <a:lumMod val="75000"/>
                  </a:schemeClr>
                </a:solidFill>
              </a:rPr>
              <a:t>Desafío 16</a:t>
            </a:r>
            <a:br>
              <a:rPr lang="es-AR" sz="5400" b="1" dirty="0">
                <a:solidFill>
                  <a:schemeClr val="accent1">
                    <a:lumMod val="75000"/>
                  </a:schemeClr>
                </a:solidFill>
              </a:rPr>
            </a:br>
            <a:r>
              <a:rPr lang="es-AR" sz="3100" b="1" dirty="0">
                <a:solidFill>
                  <a:schemeClr val="accent1">
                    <a:lumMod val="75000"/>
                  </a:schemeClr>
                </a:solidFill>
              </a:rPr>
              <a:t>Clúster 5</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grpSp>
        <p:nvGrpSpPr>
          <p:cNvPr id="17" name="Grupo 16">
            <a:extLst>
              <a:ext uri="{FF2B5EF4-FFF2-40B4-BE49-F238E27FC236}">
                <a16:creationId xmlns:a16="http://schemas.microsoft.com/office/drawing/2014/main" id="{94C076D6-610D-3498-6130-AD0F0136D1D2}"/>
              </a:ext>
            </a:extLst>
          </p:cNvPr>
          <p:cNvGrpSpPr/>
          <p:nvPr/>
        </p:nvGrpSpPr>
        <p:grpSpPr>
          <a:xfrm>
            <a:off x="6324493" y="1938480"/>
            <a:ext cx="140760" cy="38520"/>
            <a:chOff x="6324493" y="1938480"/>
            <a:chExt cx="140760" cy="38520"/>
          </a:xfrm>
        </p:grpSpPr>
        <mc:AlternateContent xmlns:mc="http://schemas.openxmlformats.org/markup-compatibility/2006" xmlns:p14="http://schemas.microsoft.com/office/powerpoint/2010/main">
          <mc:Choice Requires="p14">
            <p:contentPart p14:bwMode="auto" r:id="rId8">
              <p14:nvContentPartPr>
                <p14:cNvPr id="11" name="Entrada de lápiz 10">
                  <a:extLst>
                    <a:ext uri="{FF2B5EF4-FFF2-40B4-BE49-F238E27FC236}">
                      <a16:creationId xmlns:a16="http://schemas.microsoft.com/office/drawing/2014/main" id="{1A0A395E-514F-58AE-604C-DFB1B56FA30E}"/>
                    </a:ext>
                  </a:extLst>
                </p14:cNvPr>
                <p14:cNvContentPartPr/>
                <p14:nvPr/>
              </p14:nvContentPartPr>
              <p14:xfrm>
                <a:off x="6383533" y="1955760"/>
                <a:ext cx="360" cy="360"/>
              </p14:xfrm>
            </p:contentPart>
          </mc:Choice>
          <mc:Fallback xmlns="">
            <p:pic>
              <p:nvPicPr>
                <p:cNvPr id="11" name="Entrada de lápiz 10">
                  <a:extLst>
                    <a:ext uri="{FF2B5EF4-FFF2-40B4-BE49-F238E27FC236}">
                      <a16:creationId xmlns:a16="http://schemas.microsoft.com/office/drawing/2014/main" id="{1A0A395E-514F-58AE-604C-DFB1B56FA30E}"/>
                    </a:ext>
                  </a:extLst>
                </p:cNvPr>
                <p:cNvPicPr/>
                <p:nvPr/>
              </p:nvPicPr>
              <p:blipFill>
                <a:blip r:embed="rId3"/>
                <a:stretch>
                  <a:fillRect/>
                </a:stretch>
              </p:blipFill>
              <p:spPr>
                <a:xfrm>
                  <a:off x="6374893" y="1946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2168B5DF-DBDC-98DD-9AE8-7C2FFDDA5BEA}"/>
                    </a:ext>
                  </a:extLst>
                </p14:cNvPr>
                <p14:cNvContentPartPr/>
                <p14:nvPr/>
              </p14:nvContentPartPr>
              <p14:xfrm>
                <a:off x="6324493" y="1947120"/>
                <a:ext cx="1800" cy="360"/>
              </p14:xfrm>
            </p:contentPart>
          </mc:Choice>
          <mc:Fallback xmlns="">
            <p:pic>
              <p:nvPicPr>
                <p:cNvPr id="12" name="Entrada de lápiz 11">
                  <a:extLst>
                    <a:ext uri="{FF2B5EF4-FFF2-40B4-BE49-F238E27FC236}">
                      <a16:creationId xmlns:a16="http://schemas.microsoft.com/office/drawing/2014/main" id="{2168B5DF-DBDC-98DD-9AE8-7C2FFDDA5BEA}"/>
                    </a:ext>
                  </a:extLst>
                </p:cNvPr>
                <p:cNvPicPr/>
                <p:nvPr/>
              </p:nvPicPr>
              <p:blipFill>
                <a:blip r:embed="rId3"/>
                <a:stretch>
                  <a:fillRect/>
                </a:stretch>
              </p:blipFill>
              <p:spPr>
                <a:xfrm>
                  <a:off x="6315493" y="19381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Entrada de lápiz 12">
                  <a:extLst>
                    <a:ext uri="{FF2B5EF4-FFF2-40B4-BE49-F238E27FC236}">
                      <a16:creationId xmlns:a16="http://schemas.microsoft.com/office/drawing/2014/main" id="{EFE0A0D8-1BD3-58A4-D652-90A895E035DC}"/>
                    </a:ext>
                  </a:extLst>
                </p14:cNvPr>
                <p14:cNvContentPartPr/>
                <p14:nvPr/>
              </p14:nvContentPartPr>
              <p14:xfrm>
                <a:off x="6358333" y="1938480"/>
                <a:ext cx="360" cy="360"/>
              </p14:xfrm>
            </p:contentPart>
          </mc:Choice>
          <mc:Fallback xmlns="">
            <p:pic>
              <p:nvPicPr>
                <p:cNvPr id="13" name="Entrada de lápiz 12">
                  <a:extLst>
                    <a:ext uri="{FF2B5EF4-FFF2-40B4-BE49-F238E27FC236}">
                      <a16:creationId xmlns:a16="http://schemas.microsoft.com/office/drawing/2014/main" id="{EFE0A0D8-1BD3-58A4-D652-90A895E035DC}"/>
                    </a:ext>
                  </a:extLst>
                </p:cNvPr>
                <p:cNvPicPr/>
                <p:nvPr/>
              </p:nvPicPr>
              <p:blipFill>
                <a:blip r:embed="rId3"/>
                <a:stretch>
                  <a:fillRect/>
                </a:stretch>
              </p:blipFill>
              <p:spPr>
                <a:xfrm>
                  <a:off x="6349333" y="1929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Entrada de lápiz 13">
                  <a:extLst>
                    <a:ext uri="{FF2B5EF4-FFF2-40B4-BE49-F238E27FC236}">
                      <a16:creationId xmlns:a16="http://schemas.microsoft.com/office/drawing/2014/main" id="{B7B696BF-EF3C-5003-414E-9F0BB8076228}"/>
                    </a:ext>
                  </a:extLst>
                </p14:cNvPr>
                <p14:cNvContentPartPr/>
                <p14:nvPr/>
              </p14:nvContentPartPr>
              <p14:xfrm>
                <a:off x="6358333" y="1938480"/>
                <a:ext cx="8640" cy="360"/>
              </p14:xfrm>
            </p:contentPart>
          </mc:Choice>
          <mc:Fallback xmlns="">
            <p:pic>
              <p:nvPicPr>
                <p:cNvPr id="14" name="Entrada de lápiz 13">
                  <a:extLst>
                    <a:ext uri="{FF2B5EF4-FFF2-40B4-BE49-F238E27FC236}">
                      <a16:creationId xmlns:a16="http://schemas.microsoft.com/office/drawing/2014/main" id="{B7B696BF-EF3C-5003-414E-9F0BB8076228}"/>
                    </a:ext>
                  </a:extLst>
                </p:cNvPr>
                <p:cNvPicPr/>
                <p:nvPr/>
              </p:nvPicPr>
              <p:blipFill>
                <a:blip r:embed="rId12"/>
                <a:stretch>
                  <a:fillRect/>
                </a:stretch>
              </p:blipFill>
              <p:spPr>
                <a:xfrm>
                  <a:off x="6349333" y="1929840"/>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Entrada de lápiz 14">
                  <a:extLst>
                    <a:ext uri="{FF2B5EF4-FFF2-40B4-BE49-F238E27FC236}">
                      <a16:creationId xmlns:a16="http://schemas.microsoft.com/office/drawing/2014/main" id="{D52479DB-B9B8-CBC6-516D-D6F1C9F07454}"/>
                    </a:ext>
                  </a:extLst>
                </p14:cNvPr>
                <p14:cNvContentPartPr/>
                <p14:nvPr/>
              </p14:nvContentPartPr>
              <p14:xfrm>
                <a:off x="6327373" y="1947120"/>
                <a:ext cx="137880" cy="29880"/>
              </p14:xfrm>
            </p:contentPart>
          </mc:Choice>
          <mc:Fallback xmlns="">
            <p:pic>
              <p:nvPicPr>
                <p:cNvPr id="15" name="Entrada de lápiz 14">
                  <a:extLst>
                    <a:ext uri="{FF2B5EF4-FFF2-40B4-BE49-F238E27FC236}">
                      <a16:creationId xmlns:a16="http://schemas.microsoft.com/office/drawing/2014/main" id="{D52479DB-B9B8-CBC6-516D-D6F1C9F07454}"/>
                    </a:ext>
                  </a:extLst>
                </p:cNvPr>
                <p:cNvPicPr/>
                <p:nvPr/>
              </p:nvPicPr>
              <p:blipFill>
                <a:blip r:embed="rId14"/>
                <a:stretch>
                  <a:fillRect/>
                </a:stretch>
              </p:blipFill>
              <p:spPr>
                <a:xfrm>
                  <a:off x="6318373" y="1938120"/>
                  <a:ext cx="155520" cy="4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1566532A-0E17-A626-29CA-3EC6BE49E2E4}"/>
                  </a:ext>
                </a:extLst>
              </p14:cNvPr>
              <p14:cNvContentPartPr/>
              <p14:nvPr/>
            </p14:nvContentPartPr>
            <p14:xfrm>
              <a:off x="6913093" y="1946400"/>
              <a:ext cx="71640" cy="33840"/>
            </p14:xfrm>
          </p:contentPart>
        </mc:Choice>
        <mc:Fallback xmlns="">
          <p:pic>
            <p:nvPicPr>
              <p:cNvPr id="16" name="Entrada de lápiz 15">
                <a:extLst>
                  <a:ext uri="{FF2B5EF4-FFF2-40B4-BE49-F238E27FC236}">
                    <a16:creationId xmlns:a16="http://schemas.microsoft.com/office/drawing/2014/main" id="{1566532A-0E17-A626-29CA-3EC6BE49E2E4}"/>
                  </a:ext>
                </a:extLst>
              </p:cNvPr>
              <p:cNvPicPr/>
              <p:nvPr/>
            </p:nvPicPr>
            <p:blipFill>
              <a:blip r:embed="rId16"/>
              <a:stretch>
                <a:fillRect/>
              </a:stretch>
            </p:blipFill>
            <p:spPr>
              <a:xfrm>
                <a:off x="6904453" y="1937400"/>
                <a:ext cx="89280" cy="51480"/>
              </a:xfrm>
              <a:prstGeom prst="rect">
                <a:avLst/>
              </a:prstGeom>
            </p:spPr>
          </p:pic>
        </mc:Fallback>
      </mc:AlternateContent>
      <p:pic>
        <p:nvPicPr>
          <p:cNvPr id="4" name="Imagen 3">
            <a:extLst>
              <a:ext uri="{FF2B5EF4-FFF2-40B4-BE49-F238E27FC236}">
                <a16:creationId xmlns:a16="http://schemas.microsoft.com/office/drawing/2014/main" id="{8629A072-D29A-1215-2CE6-5B020133099B}"/>
              </a:ext>
            </a:extLst>
          </p:cNvPr>
          <p:cNvPicPr>
            <a:picLocks noChangeAspect="1"/>
          </p:cNvPicPr>
          <p:nvPr/>
        </p:nvPicPr>
        <p:blipFill>
          <a:blip r:embed="rId17"/>
          <a:stretch>
            <a:fillRect/>
          </a:stretch>
        </p:blipFill>
        <p:spPr>
          <a:xfrm>
            <a:off x="1825003" y="1946400"/>
            <a:ext cx="7263903" cy="4565215"/>
          </a:xfrm>
          <a:prstGeom prst="rect">
            <a:avLst/>
          </a:prstGeom>
        </p:spPr>
      </p:pic>
      <mc:AlternateContent xmlns:mc="http://schemas.openxmlformats.org/markup-compatibility/2006" xmlns:p14="http://schemas.microsoft.com/office/powerpoint/2010/main">
        <mc:Choice Requires="p14">
          <p:contentPart p14:bwMode="auto" r:id="rId18">
            <p14:nvContentPartPr>
              <p14:cNvPr id="10" name="Entrada de lápiz 9">
                <a:extLst>
                  <a:ext uri="{FF2B5EF4-FFF2-40B4-BE49-F238E27FC236}">
                    <a16:creationId xmlns:a16="http://schemas.microsoft.com/office/drawing/2014/main" id="{A3F23CA2-38F8-ED13-19B5-F149D39E1B6F}"/>
                  </a:ext>
                </a:extLst>
              </p14:cNvPr>
              <p14:cNvContentPartPr/>
              <p14:nvPr/>
            </p14:nvContentPartPr>
            <p14:xfrm>
              <a:off x="5457253" y="1921920"/>
              <a:ext cx="1627200" cy="69120"/>
            </p14:xfrm>
          </p:contentPart>
        </mc:Choice>
        <mc:Fallback xmlns="">
          <p:pic>
            <p:nvPicPr>
              <p:cNvPr id="10" name="Entrada de lápiz 9">
                <a:extLst>
                  <a:ext uri="{FF2B5EF4-FFF2-40B4-BE49-F238E27FC236}">
                    <a16:creationId xmlns:a16="http://schemas.microsoft.com/office/drawing/2014/main" id="{A3F23CA2-38F8-ED13-19B5-F149D39E1B6F}"/>
                  </a:ext>
                </a:extLst>
              </p:cNvPr>
              <p:cNvPicPr/>
              <p:nvPr/>
            </p:nvPicPr>
            <p:blipFill>
              <a:blip r:embed="rId19"/>
              <a:stretch>
                <a:fillRect/>
              </a:stretch>
            </p:blipFill>
            <p:spPr>
              <a:xfrm>
                <a:off x="5448253" y="1913280"/>
                <a:ext cx="1644840" cy="86760"/>
              </a:xfrm>
              <a:prstGeom prst="rect">
                <a:avLst/>
              </a:prstGeom>
            </p:spPr>
          </p:pic>
        </mc:Fallback>
      </mc:AlternateContent>
    </p:spTree>
    <p:extLst>
      <p:ext uri="{BB962C8B-B14F-4D97-AF65-F5344CB8AC3E}">
        <p14:creationId xmlns:p14="http://schemas.microsoft.com/office/powerpoint/2010/main" val="2996501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E1B92B-E432-D48F-BF78-3FA9FB83E462}"/>
              </a:ext>
            </a:extLst>
          </p:cNvPr>
          <p:cNvSpPr>
            <a:spLocks noGrp="1"/>
          </p:cNvSpPr>
          <p:nvPr>
            <p:ph type="title"/>
          </p:nvPr>
        </p:nvSpPr>
        <p:spPr>
          <a:xfrm>
            <a:off x="1158240" y="253595"/>
            <a:ext cx="9875520" cy="1356360"/>
          </a:xfrm>
        </p:spPr>
        <p:txBody>
          <a:bodyPr/>
          <a:lstStyle/>
          <a:p>
            <a:pPr algn="ctr"/>
            <a:r>
              <a:rPr lang="es-AR" b="1" dirty="0"/>
              <a:t>Clústeres de tópicos por desafio</a:t>
            </a:r>
          </a:p>
        </p:txBody>
      </p:sp>
      <p:sp>
        <p:nvSpPr>
          <p:cNvPr id="3" name="Marcador de contenido 2">
            <a:extLst>
              <a:ext uri="{FF2B5EF4-FFF2-40B4-BE49-F238E27FC236}">
                <a16:creationId xmlns:a16="http://schemas.microsoft.com/office/drawing/2014/main" id="{34B2BDD9-D8E6-FEBD-E145-33F273772A8A}"/>
              </a:ext>
            </a:extLst>
          </p:cNvPr>
          <p:cNvSpPr>
            <a:spLocks noGrp="1"/>
          </p:cNvSpPr>
          <p:nvPr>
            <p:ph idx="1"/>
          </p:nvPr>
        </p:nvSpPr>
        <p:spPr>
          <a:xfrm>
            <a:off x="567267" y="1568910"/>
            <a:ext cx="9872871" cy="4038600"/>
          </a:xfrm>
        </p:spPr>
        <p:txBody>
          <a:bodyPr/>
          <a:lstStyle/>
          <a:p>
            <a:r>
              <a:rPr lang="es-AR" sz="2400" dirty="0"/>
              <a:t>Utilizar KMeans para encontrar </a:t>
            </a:r>
            <a:r>
              <a:rPr lang="es-AR" sz="2400" b="1" dirty="0">
                <a:solidFill>
                  <a:schemeClr val="accent1">
                    <a:lumMod val="75000"/>
                  </a:schemeClr>
                </a:solidFill>
              </a:rPr>
              <a:t>clusters de los documentos vectorizados</a:t>
            </a:r>
            <a:r>
              <a:rPr lang="es-AR" sz="2400" dirty="0"/>
              <a:t>. </a:t>
            </a:r>
          </a:p>
          <a:p>
            <a:r>
              <a:rPr lang="es-AR" sz="2400" dirty="0"/>
              <a:t>El número de clústeres</a:t>
            </a:r>
          </a:p>
          <a:p>
            <a:pPr marL="0" indent="0">
              <a:buNone/>
            </a:pPr>
            <a:r>
              <a:rPr lang="es-AR" sz="2400" dirty="0"/>
              <a:t>    es un hiperparámetro.</a:t>
            </a:r>
          </a:p>
          <a:p>
            <a:pPr marL="0" indent="0">
              <a:buNone/>
            </a:pPr>
            <a:endParaRPr lang="es-AR" dirty="0"/>
          </a:p>
          <a:p>
            <a:pPr marL="0" indent="0">
              <a:buNone/>
            </a:pPr>
            <a:endParaRPr lang="es-AR" dirty="0"/>
          </a:p>
          <a:p>
            <a:pPr marL="0" indent="0">
              <a:buNone/>
            </a:pPr>
            <a:endParaRPr lang="es-AR" dirty="0"/>
          </a:p>
          <a:p>
            <a:endParaRPr lang="es-AR" dirty="0"/>
          </a:p>
          <a:p>
            <a:endParaRPr lang="es-AR" dirty="0"/>
          </a:p>
        </p:txBody>
      </p:sp>
      <p:pic>
        <p:nvPicPr>
          <p:cNvPr id="7" name="Imagen 6">
            <a:extLst>
              <a:ext uri="{FF2B5EF4-FFF2-40B4-BE49-F238E27FC236}">
                <a16:creationId xmlns:a16="http://schemas.microsoft.com/office/drawing/2014/main" id="{38D79060-6CA4-6CC7-B4F9-E58F67C44D28}"/>
              </a:ext>
            </a:extLst>
          </p:cNvPr>
          <p:cNvPicPr>
            <a:picLocks noChangeAspect="1"/>
          </p:cNvPicPr>
          <p:nvPr/>
        </p:nvPicPr>
        <p:blipFill>
          <a:blip r:embed="rId2"/>
          <a:stretch>
            <a:fillRect/>
          </a:stretch>
        </p:blipFill>
        <p:spPr>
          <a:xfrm>
            <a:off x="4074822" y="2153654"/>
            <a:ext cx="7617645" cy="4258558"/>
          </a:xfrm>
          <a:prstGeom prst="rect">
            <a:avLst/>
          </a:prstGeom>
        </p:spPr>
      </p:pic>
    </p:spTree>
    <p:extLst>
      <p:ext uri="{BB962C8B-B14F-4D97-AF65-F5344CB8AC3E}">
        <p14:creationId xmlns:p14="http://schemas.microsoft.com/office/powerpoint/2010/main" val="19488815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568960" y="192528"/>
            <a:ext cx="9875520" cy="1356360"/>
          </a:xfrm>
        </p:spPr>
        <p:txBody>
          <a:bodyPr>
            <a:normAutofit/>
          </a:bodyPr>
          <a:lstStyle/>
          <a:p>
            <a:pPr algn="ctr"/>
            <a:r>
              <a:rPr lang="es-AR" sz="5400" b="1" dirty="0">
                <a:solidFill>
                  <a:schemeClr val="accent1">
                    <a:lumMod val="75000"/>
                  </a:schemeClr>
                </a:solidFill>
              </a:rPr>
              <a:t>Desafío 17</a:t>
            </a:r>
          </a:p>
        </p:txBody>
      </p:sp>
      <p:sp>
        <p:nvSpPr>
          <p:cNvPr id="6" name="CuadroTexto 5">
            <a:extLst>
              <a:ext uri="{FF2B5EF4-FFF2-40B4-BE49-F238E27FC236}">
                <a16:creationId xmlns:a16="http://schemas.microsoft.com/office/drawing/2014/main" id="{9027411C-219D-2E61-BE38-0A8A99BC7546}"/>
              </a:ext>
            </a:extLst>
          </p:cNvPr>
          <p:cNvSpPr txBox="1"/>
          <p:nvPr/>
        </p:nvSpPr>
        <p:spPr>
          <a:xfrm>
            <a:off x="4802841" y="1364222"/>
            <a:ext cx="1449436" cy="369332"/>
          </a:xfrm>
          <a:prstGeom prst="rect">
            <a:avLst/>
          </a:prstGeom>
          <a:noFill/>
        </p:spPr>
        <p:txBody>
          <a:bodyPr wrap="none" rtlCol="0">
            <a:spAutoFit/>
          </a:bodyPr>
          <a:lstStyle/>
          <a:p>
            <a:r>
              <a:rPr lang="es-AR" b="1" dirty="0">
                <a:solidFill>
                  <a:schemeClr val="accent1">
                    <a:lumMod val="75000"/>
                  </a:schemeClr>
                </a:solidFill>
              </a:rPr>
              <a:t>N_clusters:</a:t>
            </a:r>
            <a:r>
              <a:rPr lang="es-AR" dirty="0">
                <a:solidFill>
                  <a:schemeClr val="accent1">
                    <a:lumMod val="75000"/>
                  </a:schemeClr>
                </a:solidFill>
              </a:rPr>
              <a:t> 5</a:t>
            </a:r>
          </a:p>
        </p:txBody>
      </p:sp>
      <p:pic>
        <p:nvPicPr>
          <p:cNvPr id="4" name="Imagen 3">
            <a:extLst>
              <a:ext uri="{FF2B5EF4-FFF2-40B4-BE49-F238E27FC236}">
                <a16:creationId xmlns:a16="http://schemas.microsoft.com/office/drawing/2014/main" id="{9D7CA0C0-D2DC-07D7-F473-814CC7138969}"/>
              </a:ext>
            </a:extLst>
          </p:cNvPr>
          <p:cNvPicPr>
            <a:picLocks noChangeAspect="1"/>
          </p:cNvPicPr>
          <p:nvPr/>
        </p:nvPicPr>
        <p:blipFill>
          <a:blip r:embed="rId2"/>
          <a:stretch>
            <a:fillRect/>
          </a:stretch>
        </p:blipFill>
        <p:spPr>
          <a:xfrm>
            <a:off x="686160" y="2607733"/>
            <a:ext cx="3999971" cy="3685104"/>
          </a:xfrm>
          <a:prstGeom prst="rect">
            <a:avLst/>
          </a:prstGeom>
        </p:spPr>
      </p:pic>
      <p:pic>
        <p:nvPicPr>
          <p:cNvPr id="8" name="Imagen 7">
            <a:extLst>
              <a:ext uri="{FF2B5EF4-FFF2-40B4-BE49-F238E27FC236}">
                <a16:creationId xmlns:a16="http://schemas.microsoft.com/office/drawing/2014/main" id="{7CEE121D-460B-F666-9E69-5C77B85F4459}"/>
              </a:ext>
            </a:extLst>
          </p:cNvPr>
          <p:cNvPicPr>
            <a:picLocks noChangeAspect="1"/>
          </p:cNvPicPr>
          <p:nvPr/>
        </p:nvPicPr>
        <p:blipFill>
          <a:blip r:embed="rId3"/>
          <a:stretch>
            <a:fillRect/>
          </a:stretch>
        </p:blipFill>
        <p:spPr>
          <a:xfrm>
            <a:off x="6423131" y="2321542"/>
            <a:ext cx="4838264" cy="4083023"/>
          </a:xfrm>
          <a:prstGeom prst="rect">
            <a:avLst/>
          </a:prstGeom>
        </p:spPr>
      </p:pic>
    </p:spTree>
    <p:extLst>
      <p:ext uri="{BB962C8B-B14F-4D97-AF65-F5344CB8AC3E}">
        <p14:creationId xmlns:p14="http://schemas.microsoft.com/office/powerpoint/2010/main" val="13032254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07549" y="365520"/>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1</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fontScale="85000" lnSpcReduction="20000"/>
          </a:bodyPr>
          <a:lstStyle/>
          <a:p>
            <a:r>
              <a:rPr lang="es-AR" sz="3900" b="1" dirty="0">
                <a:solidFill>
                  <a:schemeClr val="accent1">
                    <a:lumMod val="75000"/>
                  </a:schemeClr>
                </a:solidFill>
              </a:rPr>
              <a:t>Tópicos:</a:t>
            </a:r>
          </a:p>
          <a:p>
            <a:r>
              <a:rPr lang="es-AR" sz="2600" dirty="0">
                <a:solidFill>
                  <a:schemeClr val="accent1">
                    <a:lumMod val="75000"/>
                  </a:schemeClr>
                </a:solidFill>
              </a:rPr>
              <a:t>Más y mejores espacios físicos:</a:t>
            </a:r>
          </a:p>
          <a:p>
            <a:pPr lvl="1"/>
            <a:r>
              <a:rPr lang="es-AR" sz="2600" dirty="0">
                <a:solidFill>
                  <a:schemeClr val="accent1">
                    <a:lumMod val="75000"/>
                  </a:schemeClr>
                </a:solidFill>
              </a:rPr>
              <a:t>De descanso</a:t>
            </a:r>
          </a:p>
          <a:p>
            <a:pPr lvl="1"/>
            <a:r>
              <a:rPr lang="es-AR" sz="2600" dirty="0">
                <a:solidFill>
                  <a:schemeClr val="accent1">
                    <a:lumMod val="75000"/>
                  </a:schemeClr>
                </a:solidFill>
              </a:rPr>
              <a:t>Recreativos</a:t>
            </a:r>
          </a:p>
          <a:p>
            <a:pPr lvl="1"/>
            <a:r>
              <a:rPr lang="es-AR" sz="2600" dirty="0">
                <a:solidFill>
                  <a:schemeClr val="accent1">
                    <a:lumMod val="75000"/>
                  </a:schemeClr>
                </a:solidFill>
              </a:rPr>
              <a:t>Académicos</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21</a:t>
            </a:r>
          </a:p>
          <a:p>
            <a:pPr marL="45720" indent="0">
              <a:buNone/>
            </a:pPr>
            <a:r>
              <a:rPr lang="es-AR" b="1" dirty="0">
                <a:solidFill>
                  <a:schemeClr val="accent1">
                    <a:lumMod val="75000"/>
                  </a:schemeClr>
                </a:solidFill>
              </a:rPr>
              <a:t>Silhouette: </a:t>
            </a:r>
            <a:r>
              <a:rPr lang="es-AR" dirty="0">
                <a:solidFill>
                  <a:schemeClr val="accent1">
                    <a:lumMod val="75000"/>
                  </a:schemeClr>
                </a:solidFill>
              </a:rPr>
              <a:t>0.18</a:t>
            </a:r>
          </a:p>
          <a:p>
            <a:pPr marL="45720" indent="0">
              <a:buNone/>
            </a:pPr>
            <a:endParaRPr lang="es-AR" dirty="0"/>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16737331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1</a:t>
            </a:r>
          </a:p>
        </p:txBody>
      </p:sp>
      <p:pic>
        <p:nvPicPr>
          <p:cNvPr id="4" name="Imagen 3">
            <a:extLst>
              <a:ext uri="{FF2B5EF4-FFF2-40B4-BE49-F238E27FC236}">
                <a16:creationId xmlns:a16="http://schemas.microsoft.com/office/drawing/2014/main" id="{9618C083-1D5F-E2A0-ECEE-801CBEC78E7D}"/>
              </a:ext>
            </a:extLst>
          </p:cNvPr>
          <p:cNvPicPr>
            <a:picLocks noChangeAspect="1"/>
          </p:cNvPicPr>
          <p:nvPr/>
        </p:nvPicPr>
        <p:blipFill>
          <a:blip r:embed="rId2"/>
          <a:stretch>
            <a:fillRect/>
          </a:stretch>
        </p:blipFill>
        <p:spPr>
          <a:xfrm>
            <a:off x="115284" y="1872343"/>
            <a:ext cx="11961431" cy="4342049"/>
          </a:xfrm>
          <a:prstGeom prst="rect">
            <a:avLst/>
          </a:prstGeom>
        </p:spPr>
      </p:pic>
      <mc:AlternateContent xmlns:mc="http://schemas.openxmlformats.org/markup-compatibility/2006">
        <mc:Choice xmlns:p14="http://schemas.microsoft.com/office/powerpoint/2010/main" Requires="p14">
          <p:contentPart p14:bwMode="auto" r:id="rId3">
            <p14:nvContentPartPr>
              <p14:cNvPr id="11" name="Entrada de lápiz 10">
                <a:extLst>
                  <a:ext uri="{FF2B5EF4-FFF2-40B4-BE49-F238E27FC236}">
                    <a16:creationId xmlns:a16="http://schemas.microsoft.com/office/drawing/2014/main" id="{B7CAB16E-6374-F279-B54F-5935D15BA848}"/>
                  </a:ext>
                </a:extLst>
              </p14:cNvPr>
              <p14:cNvContentPartPr/>
              <p14:nvPr/>
            </p14:nvContentPartPr>
            <p14:xfrm>
              <a:off x="8499343" y="2193463"/>
              <a:ext cx="3117240" cy="62280"/>
            </p14:xfrm>
          </p:contentPart>
        </mc:Choice>
        <mc:Fallback>
          <p:pic>
            <p:nvPicPr>
              <p:cNvPr id="11" name="Entrada de lápiz 10">
                <a:extLst>
                  <a:ext uri="{FF2B5EF4-FFF2-40B4-BE49-F238E27FC236}">
                    <a16:creationId xmlns:a16="http://schemas.microsoft.com/office/drawing/2014/main" id="{B7CAB16E-6374-F279-B54F-5935D15BA848}"/>
                  </a:ext>
                </a:extLst>
              </p:cNvPr>
              <p:cNvPicPr/>
              <p:nvPr/>
            </p:nvPicPr>
            <p:blipFill>
              <a:blip r:embed="rId4"/>
              <a:stretch>
                <a:fillRect/>
              </a:stretch>
            </p:blipFill>
            <p:spPr>
              <a:xfrm>
                <a:off x="8445343" y="2085463"/>
                <a:ext cx="3224880" cy="2779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5" name="Entrada de lápiz 14">
                <a:extLst>
                  <a:ext uri="{FF2B5EF4-FFF2-40B4-BE49-F238E27FC236}">
                    <a16:creationId xmlns:a16="http://schemas.microsoft.com/office/drawing/2014/main" id="{F5D538A0-8E9C-9532-4DB4-2ACFDED470DA}"/>
                  </a:ext>
                </a:extLst>
              </p14:cNvPr>
              <p14:cNvContentPartPr/>
              <p14:nvPr/>
            </p14:nvContentPartPr>
            <p14:xfrm>
              <a:off x="2333623" y="2419183"/>
              <a:ext cx="3326040" cy="46800"/>
            </p14:xfrm>
          </p:contentPart>
        </mc:Choice>
        <mc:Fallback>
          <p:pic>
            <p:nvPicPr>
              <p:cNvPr id="15" name="Entrada de lápiz 14">
                <a:extLst>
                  <a:ext uri="{FF2B5EF4-FFF2-40B4-BE49-F238E27FC236}">
                    <a16:creationId xmlns:a16="http://schemas.microsoft.com/office/drawing/2014/main" id="{F5D538A0-8E9C-9532-4DB4-2ACFDED470DA}"/>
                  </a:ext>
                </a:extLst>
              </p:cNvPr>
              <p:cNvPicPr/>
              <p:nvPr/>
            </p:nvPicPr>
            <p:blipFill>
              <a:blip r:embed="rId6"/>
              <a:stretch>
                <a:fillRect/>
              </a:stretch>
            </p:blipFill>
            <p:spPr>
              <a:xfrm>
                <a:off x="2279623" y="2311183"/>
                <a:ext cx="343368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8" name="Entrada de lápiz 17">
                <a:extLst>
                  <a:ext uri="{FF2B5EF4-FFF2-40B4-BE49-F238E27FC236}">
                    <a16:creationId xmlns:a16="http://schemas.microsoft.com/office/drawing/2014/main" id="{F4599C3B-36C5-6E0A-763F-F3D756E912B4}"/>
                  </a:ext>
                </a:extLst>
              </p14:cNvPr>
              <p14:cNvContentPartPr/>
              <p14:nvPr/>
            </p14:nvContentPartPr>
            <p14:xfrm>
              <a:off x="3430903" y="3351583"/>
              <a:ext cx="2402640" cy="37440"/>
            </p14:xfrm>
          </p:contentPart>
        </mc:Choice>
        <mc:Fallback>
          <p:pic>
            <p:nvPicPr>
              <p:cNvPr id="18" name="Entrada de lápiz 17">
                <a:extLst>
                  <a:ext uri="{FF2B5EF4-FFF2-40B4-BE49-F238E27FC236}">
                    <a16:creationId xmlns:a16="http://schemas.microsoft.com/office/drawing/2014/main" id="{F4599C3B-36C5-6E0A-763F-F3D756E912B4}"/>
                  </a:ext>
                </a:extLst>
              </p:cNvPr>
              <p:cNvPicPr/>
              <p:nvPr/>
            </p:nvPicPr>
            <p:blipFill>
              <a:blip r:embed="rId8"/>
              <a:stretch>
                <a:fillRect/>
              </a:stretch>
            </p:blipFill>
            <p:spPr>
              <a:xfrm>
                <a:off x="3376903" y="3243943"/>
                <a:ext cx="251028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0" name="Entrada de lápiz 19">
                <a:extLst>
                  <a:ext uri="{FF2B5EF4-FFF2-40B4-BE49-F238E27FC236}">
                    <a16:creationId xmlns:a16="http://schemas.microsoft.com/office/drawing/2014/main" id="{8166A966-B89E-806D-6B5D-0CE7306849ED}"/>
                  </a:ext>
                </a:extLst>
              </p14:cNvPr>
              <p14:cNvContentPartPr/>
              <p14:nvPr/>
            </p14:nvContentPartPr>
            <p14:xfrm>
              <a:off x="1332103" y="3769183"/>
              <a:ext cx="2745720" cy="62640"/>
            </p14:xfrm>
          </p:contentPart>
        </mc:Choice>
        <mc:Fallback>
          <p:pic>
            <p:nvPicPr>
              <p:cNvPr id="20" name="Entrada de lápiz 19">
                <a:extLst>
                  <a:ext uri="{FF2B5EF4-FFF2-40B4-BE49-F238E27FC236}">
                    <a16:creationId xmlns:a16="http://schemas.microsoft.com/office/drawing/2014/main" id="{8166A966-B89E-806D-6B5D-0CE7306849ED}"/>
                  </a:ext>
                </a:extLst>
              </p:cNvPr>
              <p:cNvPicPr/>
              <p:nvPr/>
            </p:nvPicPr>
            <p:blipFill>
              <a:blip r:embed="rId10"/>
              <a:stretch>
                <a:fillRect/>
              </a:stretch>
            </p:blipFill>
            <p:spPr>
              <a:xfrm>
                <a:off x="1278463" y="3661543"/>
                <a:ext cx="2853360" cy="2782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1" name="Entrada de lápiz 20">
                <a:extLst>
                  <a:ext uri="{FF2B5EF4-FFF2-40B4-BE49-F238E27FC236}">
                    <a16:creationId xmlns:a16="http://schemas.microsoft.com/office/drawing/2014/main" id="{A65F49B9-B8FF-54A6-F206-ED6549EA2C18}"/>
                  </a:ext>
                </a:extLst>
              </p14:cNvPr>
              <p14:cNvContentPartPr/>
              <p14:nvPr/>
            </p14:nvContentPartPr>
            <p14:xfrm>
              <a:off x="5198503" y="4257343"/>
              <a:ext cx="3413160" cy="29160"/>
            </p14:xfrm>
          </p:contentPart>
        </mc:Choice>
        <mc:Fallback>
          <p:pic>
            <p:nvPicPr>
              <p:cNvPr id="21" name="Entrada de lápiz 20">
                <a:extLst>
                  <a:ext uri="{FF2B5EF4-FFF2-40B4-BE49-F238E27FC236}">
                    <a16:creationId xmlns:a16="http://schemas.microsoft.com/office/drawing/2014/main" id="{A65F49B9-B8FF-54A6-F206-ED6549EA2C18}"/>
                  </a:ext>
                </a:extLst>
              </p:cNvPr>
              <p:cNvPicPr/>
              <p:nvPr/>
            </p:nvPicPr>
            <p:blipFill>
              <a:blip r:embed="rId12"/>
              <a:stretch>
                <a:fillRect/>
              </a:stretch>
            </p:blipFill>
            <p:spPr>
              <a:xfrm>
                <a:off x="5144863" y="4149343"/>
                <a:ext cx="3520800" cy="2448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2" name="Entrada de lápiz 21">
                <a:extLst>
                  <a:ext uri="{FF2B5EF4-FFF2-40B4-BE49-F238E27FC236}">
                    <a16:creationId xmlns:a16="http://schemas.microsoft.com/office/drawing/2014/main" id="{BCF8198C-685D-FEB9-ECE1-0BCE8220CD51}"/>
                  </a:ext>
                </a:extLst>
              </p14:cNvPr>
              <p14:cNvContentPartPr/>
              <p14:nvPr/>
            </p14:nvContentPartPr>
            <p14:xfrm>
              <a:off x="4676143" y="5119903"/>
              <a:ext cx="4844520" cy="70920"/>
            </p14:xfrm>
          </p:contentPart>
        </mc:Choice>
        <mc:Fallback>
          <p:pic>
            <p:nvPicPr>
              <p:cNvPr id="22" name="Entrada de lápiz 21">
                <a:extLst>
                  <a:ext uri="{FF2B5EF4-FFF2-40B4-BE49-F238E27FC236}">
                    <a16:creationId xmlns:a16="http://schemas.microsoft.com/office/drawing/2014/main" id="{BCF8198C-685D-FEB9-ECE1-0BCE8220CD51}"/>
                  </a:ext>
                </a:extLst>
              </p:cNvPr>
              <p:cNvPicPr/>
              <p:nvPr/>
            </p:nvPicPr>
            <p:blipFill>
              <a:blip r:embed="rId14"/>
              <a:stretch>
                <a:fillRect/>
              </a:stretch>
            </p:blipFill>
            <p:spPr>
              <a:xfrm>
                <a:off x="4622503" y="5012263"/>
                <a:ext cx="4952160" cy="2865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3" name="Entrada de lápiz 22">
                <a:extLst>
                  <a:ext uri="{FF2B5EF4-FFF2-40B4-BE49-F238E27FC236}">
                    <a16:creationId xmlns:a16="http://schemas.microsoft.com/office/drawing/2014/main" id="{DC066664-33B5-2B42-7F13-1A41EB930DE7}"/>
                  </a:ext>
                </a:extLst>
              </p14:cNvPr>
              <p14:cNvContentPartPr/>
              <p14:nvPr/>
            </p14:nvContentPartPr>
            <p14:xfrm>
              <a:off x="504823" y="5599423"/>
              <a:ext cx="3500280" cy="18720"/>
            </p14:xfrm>
          </p:contentPart>
        </mc:Choice>
        <mc:Fallback>
          <p:pic>
            <p:nvPicPr>
              <p:cNvPr id="23" name="Entrada de lápiz 22">
                <a:extLst>
                  <a:ext uri="{FF2B5EF4-FFF2-40B4-BE49-F238E27FC236}">
                    <a16:creationId xmlns:a16="http://schemas.microsoft.com/office/drawing/2014/main" id="{DC066664-33B5-2B42-7F13-1A41EB930DE7}"/>
                  </a:ext>
                </a:extLst>
              </p:cNvPr>
              <p:cNvPicPr/>
              <p:nvPr/>
            </p:nvPicPr>
            <p:blipFill>
              <a:blip r:embed="rId16"/>
              <a:stretch>
                <a:fillRect/>
              </a:stretch>
            </p:blipFill>
            <p:spPr>
              <a:xfrm>
                <a:off x="450823" y="5491423"/>
                <a:ext cx="360792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4" name="Entrada de lápiz 23">
                <a:extLst>
                  <a:ext uri="{FF2B5EF4-FFF2-40B4-BE49-F238E27FC236}">
                    <a16:creationId xmlns:a16="http://schemas.microsoft.com/office/drawing/2014/main" id="{76540CBE-C066-1D1E-2828-45650A7D17DF}"/>
                  </a:ext>
                </a:extLst>
              </p14:cNvPr>
              <p14:cNvContentPartPr/>
              <p14:nvPr/>
            </p14:nvContentPartPr>
            <p14:xfrm>
              <a:off x="4310383" y="5616703"/>
              <a:ext cx="2817000" cy="18000"/>
            </p14:xfrm>
          </p:contentPart>
        </mc:Choice>
        <mc:Fallback>
          <p:pic>
            <p:nvPicPr>
              <p:cNvPr id="24" name="Entrada de lápiz 23">
                <a:extLst>
                  <a:ext uri="{FF2B5EF4-FFF2-40B4-BE49-F238E27FC236}">
                    <a16:creationId xmlns:a16="http://schemas.microsoft.com/office/drawing/2014/main" id="{76540CBE-C066-1D1E-2828-45650A7D17DF}"/>
                  </a:ext>
                </a:extLst>
              </p:cNvPr>
              <p:cNvPicPr/>
              <p:nvPr/>
            </p:nvPicPr>
            <p:blipFill>
              <a:blip r:embed="rId18"/>
              <a:stretch>
                <a:fillRect/>
              </a:stretch>
            </p:blipFill>
            <p:spPr>
              <a:xfrm>
                <a:off x="4256383" y="5509063"/>
                <a:ext cx="2924640" cy="233640"/>
              </a:xfrm>
              <a:prstGeom prst="rect">
                <a:avLst/>
              </a:prstGeom>
            </p:spPr>
          </p:pic>
        </mc:Fallback>
      </mc:AlternateContent>
    </p:spTree>
    <p:extLst>
      <p:ext uri="{BB962C8B-B14F-4D97-AF65-F5344CB8AC3E}">
        <p14:creationId xmlns:p14="http://schemas.microsoft.com/office/powerpoint/2010/main" val="1458357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384164"/>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1</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grpSp>
        <p:nvGrpSpPr>
          <p:cNvPr id="17" name="Grupo 16">
            <a:extLst>
              <a:ext uri="{FF2B5EF4-FFF2-40B4-BE49-F238E27FC236}">
                <a16:creationId xmlns:a16="http://schemas.microsoft.com/office/drawing/2014/main" id="{94C076D6-610D-3498-6130-AD0F0136D1D2}"/>
              </a:ext>
            </a:extLst>
          </p:cNvPr>
          <p:cNvGrpSpPr/>
          <p:nvPr/>
        </p:nvGrpSpPr>
        <p:grpSpPr>
          <a:xfrm>
            <a:off x="6324493" y="1938480"/>
            <a:ext cx="140760" cy="38520"/>
            <a:chOff x="6324493" y="1938480"/>
            <a:chExt cx="140760" cy="38520"/>
          </a:xfrm>
        </p:grpSpPr>
        <mc:AlternateContent xmlns:mc="http://schemas.openxmlformats.org/markup-compatibility/2006" xmlns:p14="http://schemas.microsoft.com/office/powerpoint/2010/main">
          <mc:Choice Requires="p14">
            <p:contentPart p14:bwMode="auto" r:id="rId8">
              <p14:nvContentPartPr>
                <p14:cNvPr id="11" name="Entrada de lápiz 10">
                  <a:extLst>
                    <a:ext uri="{FF2B5EF4-FFF2-40B4-BE49-F238E27FC236}">
                      <a16:creationId xmlns:a16="http://schemas.microsoft.com/office/drawing/2014/main" id="{1A0A395E-514F-58AE-604C-DFB1B56FA30E}"/>
                    </a:ext>
                  </a:extLst>
                </p14:cNvPr>
                <p14:cNvContentPartPr/>
                <p14:nvPr/>
              </p14:nvContentPartPr>
              <p14:xfrm>
                <a:off x="6383533" y="1955760"/>
                <a:ext cx="360" cy="360"/>
              </p14:xfrm>
            </p:contentPart>
          </mc:Choice>
          <mc:Fallback xmlns="">
            <p:pic>
              <p:nvPicPr>
                <p:cNvPr id="11" name="Entrada de lápiz 10">
                  <a:extLst>
                    <a:ext uri="{FF2B5EF4-FFF2-40B4-BE49-F238E27FC236}">
                      <a16:creationId xmlns:a16="http://schemas.microsoft.com/office/drawing/2014/main" id="{1A0A395E-514F-58AE-604C-DFB1B56FA30E}"/>
                    </a:ext>
                  </a:extLst>
                </p:cNvPr>
                <p:cNvPicPr/>
                <p:nvPr/>
              </p:nvPicPr>
              <p:blipFill>
                <a:blip r:embed="rId3"/>
                <a:stretch>
                  <a:fillRect/>
                </a:stretch>
              </p:blipFill>
              <p:spPr>
                <a:xfrm>
                  <a:off x="6374893" y="1946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2168B5DF-DBDC-98DD-9AE8-7C2FFDDA5BEA}"/>
                    </a:ext>
                  </a:extLst>
                </p14:cNvPr>
                <p14:cNvContentPartPr/>
                <p14:nvPr/>
              </p14:nvContentPartPr>
              <p14:xfrm>
                <a:off x="6324493" y="1947120"/>
                <a:ext cx="1800" cy="360"/>
              </p14:xfrm>
            </p:contentPart>
          </mc:Choice>
          <mc:Fallback xmlns="">
            <p:pic>
              <p:nvPicPr>
                <p:cNvPr id="12" name="Entrada de lápiz 11">
                  <a:extLst>
                    <a:ext uri="{FF2B5EF4-FFF2-40B4-BE49-F238E27FC236}">
                      <a16:creationId xmlns:a16="http://schemas.microsoft.com/office/drawing/2014/main" id="{2168B5DF-DBDC-98DD-9AE8-7C2FFDDA5BEA}"/>
                    </a:ext>
                  </a:extLst>
                </p:cNvPr>
                <p:cNvPicPr/>
                <p:nvPr/>
              </p:nvPicPr>
              <p:blipFill>
                <a:blip r:embed="rId3"/>
                <a:stretch>
                  <a:fillRect/>
                </a:stretch>
              </p:blipFill>
              <p:spPr>
                <a:xfrm>
                  <a:off x="6315493" y="19381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Entrada de lápiz 12">
                  <a:extLst>
                    <a:ext uri="{FF2B5EF4-FFF2-40B4-BE49-F238E27FC236}">
                      <a16:creationId xmlns:a16="http://schemas.microsoft.com/office/drawing/2014/main" id="{EFE0A0D8-1BD3-58A4-D652-90A895E035DC}"/>
                    </a:ext>
                  </a:extLst>
                </p14:cNvPr>
                <p14:cNvContentPartPr/>
                <p14:nvPr/>
              </p14:nvContentPartPr>
              <p14:xfrm>
                <a:off x="6358333" y="1938480"/>
                <a:ext cx="360" cy="360"/>
              </p14:xfrm>
            </p:contentPart>
          </mc:Choice>
          <mc:Fallback xmlns="">
            <p:pic>
              <p:nvPicPr>
                <p:cNvPr id="13" name="Entrada de lápiz 12">
                  <a:extLst>
                    <a:ext uri="{FF2B5EF4-FFF2-40B4-BE49-F238E27FC236}">
                      <a16:creationId xmlns:a16="http://schemas.microsoft.com/office/drawing/2014/main" id="{EFE0A0D8-1BD3-58A4-D652-90A895E035DC}"/>
                    </a:ext>
                  </a:extLst>
                </p:cNvPr>
                <p:cNvPicPr/>
                <p:nvPr/>
              </p:nvPicPr>
              <p:blipFill>
                <a:blip r:embed="rId3"/>
                <a:stretch>
                  <a:fillRect/>
                </a:stretch>
              </p:blipFill>
              <p:spPr>
                <a:xfrm>
                  <a:off x="6349333" y="1929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Entrada de lápiz 13">
                  <a:extLst>
                    <a:ext uri="{FF2B5EF4-FFF2-40B4-BE49-F238E27FC236}">
                      <a16:creationId xmlns:a16="http://schemas.microsoft.com/office/drawing/2014/main" id="{B7B696BF-EF3C-5003-414E-9F0BB8076228}"/>
                    </a:ext>
                  </a:extLst>
                </p14:cNvPr>
                <p14:cNvContentPartPr/>
                <p14:nvPr/>
              </p14:nvContentPartPr>
              <p14:xfrm>
                <a:off x="6358333" y="1938480"/>
                <a:ext cx="8640" cy="360"/>
              </p14:xfrm>
            </p:contentPart>
          </mc:Choice>
          <mc:Fallback xmlns="">
            <p:pic>
              <p:nvPicPr>
                <p:cNvPr id="14" name="Entrada de lápiz 13">
                  <a:extLst>
                    <a:ext uri="{FF2B5EF4-FFF2-40B4-BE49-F238E27FC236}">
                      <a16:creationId xmlns:a16="http://schemas.microsoft.com/office/drawing/2014/main" id="{B7B696BF-EF3C-5003-414E-9F0BB8076228}"/>
                    </a:ext>
                  </a:extLst>
                </p:cNvPr>
                <p:cNvPicPr/>
                <p:nvPr/>
              </p:nvPicPr>
              <p:blipFill>
                <a:blip r:embed="rId12"/>
                <a:stretch>
                  <a:fillRect/>
                </a:stretch>
              </p:blipFill>
              <p:spPr>
                <a:xfrm>
                  <a:off x="6349333" y="1929840"/>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Entrada de lápiz 14">
                  <a:extLst>
                    <a:ext uri="{FF2B5EF4-FFF2-40B4-BE49-F238E27FC236}">
                      <a16:creationId xmlns:a16="http://schemas.microsoft.com/office/drawing/2014/main" id="{D52479DB-B9B8-CBC6-516D-D6F1C9F07454}"/>
                    </a:ext>
                  </a:extLst>
                </p14:cNvPr>
                <p14:cNvContentPartPr/>
                <p14:nvPr/>
              </p14:nvContentPartPr>
              <p14:xfrm>
                <a:off x="6327373" y="1947120"/>
                <a:ext cx="137880" cy="29880"/>
              </p14:xfrm>
            </p:contentPart>
          </mc:Choice>
          <mc:Fallback xmlns="">
            <p:pic>
              <p:nvPicPr>
                <p:cNvPr id="15" name="Entrada de lápiz 14">
                  <a:extLst>
                    <a:ext uri="{FF2B5EF4-FFF2-40B4-BE49-F238E27FC236}">
                      <a16:creationId xmlns:a16="http://schemas.microsoft.com/office/drawing/2014/main" id="{D52479DB-B9B8-CBC6-516D-D6F1C9F07454}"/>
                    </a:ext>
                  </a:extLst>
                </p:cNvPr>
                <p:cNvPicPr/>
                <p:nvPr/>
              </p:nvPicPr>
              <p:blipFill>
                <a:blip r:embed="rId14"/>
                <a:stretch>
                  <a:fillRect/>
                </a:stretch>
              </p:blipFill>
              <p:spPr>
                <a:xfrm>
                  <a:off x="6318373" y="1938120"/>
                  <a:ext cx="155520" cy="4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1566532A-0E17-A626-29CA-3EC6BE49E2E4}"/>
                  </a:ext>
                </a:extLst>
              </p14:cNvPr>
              <p14:cNvContentPartPr/>
              <p14:nvPr/>
            </p14:nvContentPartPr>
            <p14:xfrm>
              <a:off x="6913093" y="1946400"/>
              <a:ext cx="71640" cy="33840"/>
            </p14:xfrm>
          </p:contentPart>
        </mc:Choice>
        <mc:Fallback xmlns="">
          <p:pic>
            <p:nvPicPr>
              <p:cNvPr id="16" name="Entrada de lápiz 15">
                <a:extLst>
                  <a:ext uri="{FF2B5EF4-FFF2-40B4-BE49-F238E27FC236}">
                    <a16:creationId xmlns:a16="http://schemas.microsoft.com/office/drawing/2014/main" id="{1566532A-0E17-A626-29CA-3EC6BE49E2E4}"/>
                  </a:ext>
                </a:extLst>
              </p:cNvPr>
              <p:cNvPicPr/>
              <p:nvPr/>
            </p:nvPicPr>
            <p:blipFill>
              <a:blip r:embed="rId16"/>
              <a:stretch>
                <a:fillRect/>
              </a:stretch>
            </p:blipFill>
            <p:spPr>
              <a:xfrm>
                <a:off x="6904453" y="1937400"/>
                <a:ext cx="892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Entrada de lápiz 9">
                <a:extLst>
                  <a:ext uri="{FF2B5EF4-FFF2-40B4-BE49-F238E27FC236}">
                    <a16:creationId xmlns:a16="http://schemas.microsoft.com/office/drawing/2014/main" id="{A3F23CA2-38F8-ED13-19B5-F149D39E1B6F}"/>
                  </a:ext>
                </a:extLst>
              </p14:cNvPr>
              <p14:cNvContentPartPr/>
              <p14:nvPr/>
            </p14:nvContentPartPr>
            <p14:xfrm>
              <a:off x="5457253" y="1921920"/>
              <a:ext cx="1627200" cy="69120"/>
            </p14:xfrm>
          </p:contentPart>
        </mc:Choice>
        <mc:Fallback xmlns="">
          <p:pic>
            <p:nvPicPr>
              <p:cNvPr id="10" name="Entrada de lápiz 9">
                <a:extLst>
                  <a:ext uri="{FF2B5EF4-FFF2-40B4-BE49-F238E27FC236}">
                    <a16:creationId xmlns:a16="http://schemas.microsoft.com/office/drawing/2014/main" id="{A3F23CA2-38F8-ED13-19B5-F149D39E1B6F}"/>
                  </a:ext>
                </a:extLst>
              </p:cNvPr>
              <p:cNvPicPr/>
              <p:nvPr/>
            </p:nvPicPr>
            <p:blipFill>
              <a:blip r:embed="rId19"/>
              <a:stretch>
                <a:fillRect/>
              </a:stretch>
            </p:blipFill>
            <p:spPr>
              <a:xfrm>
                <a:off x="5448253" y="1913280"/>
                <a:ext cx="1644840" cy="86760"/>
              </a:xfrm>
              <a:prstGeom prst="rect">
                <a:avLst/>
              </a:prstGeom>
            </p:spPr>
          </p:pic>
        </mc:Fallback>
      </mc:AlternateContent>
      <p:pic>
        <p:nvPicPr>
          <p:cNvPr id="20" name="Imagen 19">
            <a:extLst>
              <a:ext uri="{FF2B5EF4-FFF2-40B4-BE49-F238E27FC236}">
                <a16:creationId xmlns:a16="http://schemas.microsoft.com/office/drawing/2014/main" id="{158FC100-1349-EC05-571E-D72A24F91BEC}"/>
              </a:ext>
            </a:extLst>
          </p:cNvPr>
          <p:cNvPicPr>
            <a:picLocks noChangeAspect="1"/>
          </p:cNvPicPr>
          <p:nvPr/>
        </p:nvPicPr>
        <p:blipFill>
          <a:blip r:embed="rId20"/>
          <a:stretch>
            <a:fillRect/>
          </a:stretch>
        </p:blipFill>
        <p:spPr>
          <a:xfrm>
            <a:off x="1891759" y="1784524"/>
            <a:ext cx="7130988" cy="4689312"/>
          </a:xfrm>
          <a:prstGeom prst="rect">
            <a:avLst/>
          </a:prstGeom>
        </p:spPr>
      </p:pic>
    </p:spTree>
    <p:extLst>
      <p:ext uri="{BB962C8B-B14F-4D97-AF65-F5344CB8AC3E}">
        <p14:creationId xmlns:p14="http://schemas.microsoft.com/office/powerpoint/2010/main" val="18956287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07549" y="365520"/>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2</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fontScale="85000" lnSpcReduction="20000"/>
          </a:bodyPr>
          <a:lstStyle/>
          <a:p>
            <a:r>
              <a:rPr lang="es-AR" sz="3900" b="1" dirty="0">
                <a:solidFill>
                  <a:schemeClr val="accent1">
                    <a:lumMod val="75000"/>
                  </a:schemeClr>
                </a:solidFill>
              </a:rPr>
              <a:t>Tópicos:</a:t>
            </a:r>
          </a:p>
          <a:p>
            <a:r>
              <a:rPr lang="es-AR" sz="2600" dirty="0">
                <a:solidFill>
                  <a:schemeClr val="accent1">
                    <a:lumMod val="75000"/>
                  </a:schemeClr>
                </a:solidFill>
              </a:rPr>
              <a:t>Horarios:</a:t>
            </a:r>
          </a:p>
          <a:p>
            <a:pPr lvl="1"/>
            <a:r>
              <a:rPr lang="es-AR" sz="2600" dirty="0">
                <a:solidFill>
                  <a:schemeClr val="accent1">
                    <a:lumMod val="75000"/>
                  </a:schemeClr>
                </a:solidFill>
              </a:rPr>
              <a:t>Mejores</a:t>
            </a:r>
          </a:p>
          <a:p>
            <a:pPr lvl="1"/>
            <a:r>
              <a:rPr lang="es-AR" sz="2600" dirty="0">
                <a:solidFill>
                  <a:schemeClr val="accent1">
                    <a:lumMod val="75000"/>
                  </a:schemeClr>
                </a:solidFill>
              </a:rPr>
              <a:t>Menos carga</a:t>
            </a:r>
          </a:p>
          <a:p>
            <a:pPr lvl="1"/>
            <a:r>
              <a:rPr lang="es-AR" sz="2600" dirty="0">
                <a:solidFill>
                  <a:schemeClr val="accent1">
                    <a:lumMod val="75000"/>
                  </a:schemeClr>
                </a:solidFill>
              </a:rPr>
              <a:t>Más organizados</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9</a:t>
            </a:r>
          </a:p>
          <a:p>
            <a:pPr marL="45720" indent="0">
              <a:buNone/>
            </a:pPr>
            <a:r>
              <a:rPr lang="es-AR" b="1" dirty="0">
                <a:solidFill>
                  <a:schemeClr val="accent1">
                    <a:lumMod val="75000"/>
                  </a:schemeClr>
                </a:solidFill>
              </a:rPr>
              <a:t>Silhouette: </a:t>
            </a:r>
            <a:r>
              <a:rPr lang="es-AR" dirty="0">
                <a:solidFill>
                  <a:schemeClr val="accent1">
                    <a:lumMod val="75000"/>
                  </a:schemeClr>
                </a:solidFill>
              </a:rPr>
              <a:t>0.13</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16920606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2</a:t>
            </a:r>
          </a:p>
        </p:txBody>
      </p:sp>
      <p:pic>
        <p:nvPicPr>
          <p:cNvPr id="5" name="Imagen 4">
            <a:extLst>
              <a:ext uri="{FF2B5EF4-FFF2-40B4-BE49-F238E27FC236}">
                <a16:creationId xmlns:a16="http://schemas.microsoft.com/office/drawing/2014/main" id="{CCD2AC19-E2DD-358F-6808-9C024E6CEFB7}"/>
              </a:ext>
            </a:extLst>
          </p:cNvPr>
          <p:cNvPicPr>
            <a:picLocks noChangeAspect="1"/>
          </p:cNvPicPr>
          <p:nvPr/>
        </p:nvPicPr>
        <p:blipFill>
          <a:blip r:embed="rId2"/>
          <a:stretch>
            <a:fillRect/>
          </a:stretch>
        </p:blipFill>
        <p:spPr>
          <a:xfrm>
            <a:off x="1489165" y="2343545"/>
            <a:ext cx="9213669" cy="3132040"/>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Entrada de lápiz 5">
                <a:extLst>
                  <a:ext uri="{FF2B5EF4-FFF2-40B4-BE49-F238E27FC236}">
                    <a16:creationId xmlns:a16="http://schemas.microsoft.com/office/drawing/2014/main" id="{E033C8F2-F074-5636-96D6-E9891EC3D9EE}"/>
                  </a:ext>
                </a:extLst>
              </p14:cNvPr>
              <p14:cNvContentPartPr/>
              <p14:nvPr/>
            </p14:nvContentPartPr>
            <p14:xfrm>
              <a:off x="1985143" y="2464183"/>
              <a:ext cx="1651320" cy="360"/>
            </p14:xfrm>
          </p:contentPart>
        </mc:Choice>
        <mc:Fallback>
          <p:pic>
            <p:nvPicPr>
              <p:cNvPr id="6" name="Entrada de lápiz 5">
                <a:extLst>
                  <a:ext uri="{FF2B5EF4-FFF2-40B4-BE49-F238E27FC236}">
                    <a16:creationId xmlns:a16="http://schemas.microsoft.com/office/drawing/2014/main" id="{E033C8F2-F074-5636-96D6-E9891EC3D9EE}"/>
                  </a:ext>
                </a:extLst>
              </p:cNvPr>
              <p:cNvPicPr/>
              <p:nvPr/>
            </p:nvPicPr>
            <p:blipFill>
              <a:blip r:embed="rId4"/>
              <a:stretch>
                <a:fillRect/>
              </a:stretch>
            </p:blipFill>
            <p:spPr>
              <a:xfrm>
                <a:off x="1931503" y="2356543"/>
                <a:ext cx="175896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Entrada de lápiz 6">
                <a:extLst>
                  <a:ext uri="{FF2B5EF4-FFF2-40B4-BE49-F238E27FC236}">
                    <a16:creationId xmlns:a16="http://schemas.microsoft.com/office/drawing/2014/main" id="{B5F99AC0-5104-715B-39B8-58B8D4468F6E}"/>
                  </a:ext>
                </a:extLst>
              </p14:cNvPr>
              <p14:cNvContentPartPr/>
              <p14:nvPr/>
            </p14:nvContentPartPr>
            <p14:xfrm>
              <a:off x="1915303" y="2734183"/>
              <a:ext cx="1740960" cy="18000"/>
            </p14:xfrm>
          </p:contentPart>
        </mc:Choice>
        <mc:Fallback>
          <p:pic>
            <p:nvPicPr>
              <p:cNvPr id="7" name="Entrada de lápiz 6">
                <a:extLst>
                  <a:ext uri="{FF2B5EF4-FFF2-40B4-BE49-F238E27FC236}">
                    <a16:creationId xmlns:a16="http://schemas.microsoft.com/office/drawing/2014/main" id="{B5F99AC0-5104-715B-39B8-58B8D4468F6E}"/>
                  </a:ext>
                </a:extLst>
              </p:cNvPr>
              <p:cNvPicPr/>
              <p:nvPr/>
            </p:nvPicPr>
            <p:blipFill>
              <a:blip r:embed="rId6"/>
              <a:stretch>
                <a:fillRect/>
              </a:stretch>
            </p:blipFill>
            <p:spPr>
              <a:xfrm>
                <a:off x="1861663" y="2626183"/>
                <a:ext cx="184860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Entrada de lápiz 7">
                <a:extLst>
                  <a:ext uri="{FF2B5EF4-FFF2-40B4-BE49-F238E27FC236}">
                    <a16:creationId xmlns:a16="http://schemas.microsoft.com/office/drawing/2014/main" id="{809B6470-4AAE-4AFB-18FD-41CE03A4EF90}"/>
                  </a:ext>
                </a:extLst>
              </p14:cNvPr>
              <p14:cNvContentPartPr/>
              <p14:nvPr/>
            </p14:nvContentPartPr>
            <p14:xfrm>
              <a:off x="2045983" y="3021463"/>
              <a:ext cx="2187360" cy="45360"/>
            </p14:xfrm>
          </p:contentPart>
        </mc:Choice>
        <mc:Fallback>
          <p:pic>
            <p:nvPicPr>
              <p:cNvPr id="8" name="Entrada de lápiz 7">
                <a:extLst>
                  <a:ext uri="{FF2B5EF4-FFF2-40B4-BE49-F238E27FC236}">
                    <a16:creationId xmlns:a16="http://schemas.microsoft.com/office/drawing/2014/main" id="{809B6470-4AAE-4AFB-18FD-41CE03A4EF90}"/>
                  </a:ext>
                </a:extLst>
              </p:cNvPr>
              <p:cNvPicPr/>
              <p:nvPr/>
            </p:nvPicPr>
            <p:blipFill>
              <a:blip r:embed="rId8"/>
              <a:stretch>
                <a:fillRect/>
              </a:stretch>
            </p:blipFill>
            <p:spPr>
              <a:xfrm>
                <a:off x="1992343" y="2913463"/>
                <a:ext cx="2295000" cy="261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Entrada de lápiz 8">
                <a:extLst>
                  <a:ext uri="{FF2B5EF4-FFF2-40B4-BE49-F238E27FC236}">
                    <a16:creationId xmlns:a16="http://schemas.microsoft.com/office/drawing/2014/main" id="{EAA08327-71BB-4C46-7B71-1B2BE9EE628C}"/>
                  </a:ext>
                </a:extLst>
              </p14:cNvPr>
              <p14:cNvContentPartPr/>
              <p14:nvPr/>
            </p14:nvContentPartPr>
            <p14:xfrm>
              <a:off x="1916383" y="3030463"/>
              <a:ext cx="129960" cy="9360"/>
            </p14:xfrm>
          </p:contentPart>
        </mc:Choice>
        <mc:Fallback>
          <p:pic>
            <p:nvPicPr>
              <p:cNvPr id="9" name="Entrada de lápiz 8">
                <a:extLst>
                  <a:ext uri="{FF2B5EF4-FFF2-40B4-BE49-F238E27FC236}">
                    <a16:creationId xmlns:a16="http://schemas.microsoft.com/office/drawing/2014/main" id="{EAA08327-71BB-4C46-7B71-1B2BE9EE628C}"/>
                  </a:ext>
                </a:extLst>
              </p:cNvPr>
              <p:cNvPicPr/>
              <p:nvPr/>
            </p:nvPicPr>
            <p:blipFill>
              <a:blip r:embed="rId10"/>
              <a:stretch>
                <a:fillRect/>
              </a:stretch>
            </p:blipFill>
            <p:spPr>
              <a:xfrm>
                <a:off x="1862743" y="2922463"/>
                <a:ext cx="237600"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Entrada de lápiz 9">
                <a:extLst>
                  <a:ext uri="{FF2B5EF4-FFF2-40B4-BE49-F238E27FC236}">
                    <a16:creationId xmlns:a16="http://schemas.microsoft.com/office/drawing/2014/main" id="{2EA21EE6-1522-FE53-2799-7E4FD7298ECB}"/>
                  </a:ext>
                </a:extLst>
              </p14:cNvPr>
              <p14:cNvContentPartPr/>
              <p14:nvPr/>
            </p14:nvContentPartPr>
            <p14:xfrm>
              <a:off x="1950223" y="3317743"/>
              <a:ext cx="2054160" cy="44280"/>
            </p14:xfrm>
          </p:contentPart>
        </mc:Choice>
        <mc:Fallback>
          <p:pic>
            <p:nvPicPr>
              <p:cNvPr id="10" name="Entrada de lápiz 9">
                <a:extLst>
                  <a:ext uri="{FF2B5EF4-FFF2-40B4-BE49-F238E27FC236}">
                    <a16:creationId xmlns:a16="http://schemas.microsoft.com/office/drawing/2014/main" id="{2EA21EE6-1522-FE53-2799-7E4FD7298ECB}"/>
                  </a:ext>
                </a:extLst>
              </p:cNvPr>
              <p:cNvPicPr/>
              <p:nvPr/>
            </p:nvPicPr>
            <p:blipFill>
              <a:blip r:embed="rId12"/>
              <a:stretch>
                <a:fillRect/>
              </a:stretch>
            </p:blipFill>
            <p:spPr>
              <a:xfrm>
                <a:off x="1896583" y="3209743"/>
                <a:ext cx="216180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2" name="Entrada de lápiz 11">
                <a:extLst>
                  <a:ext uri="{FF2B5EF4-FFF2-40B4-BE49-F238E27FC236}">
                    <a16:creationId xmlns:a16="http://schemas.microsoft.com/office/drawing/2014/main" id="{B6D23865-4847-C422-7C36-F71C1D7257A3}"/>
                  </a:ext>
                </a:extLst>
              </p14:cNvPr>
              <p14:cNvContentPartPr/>
              <p14:nvPr/>
            </p14:nvContentPartPr>
            <p14:xfrm>
              <a:off x="1889383" y="3604663"/>
              <a:ext cx="2438280" cy="26640"/>
            </p14:xfrm>
          </p:contentPart>
        </mc:Choice>
        <mc:Fallback>
          <p:pic>
            <p:nvPicPr>
              <p:cNvPr id="12" name="Entrada de lápiz 11">
                <a:extLst>
                  <a:ext uri="{FF2B5EF4-FFF2-40B4-BE49-F238E27FC236}">
                    <a16:creationId xmlns:a16="http://schemas.microsoft.com/office/drawing/2014/main" id="{B6D23865-4847-C422-7C36-F71C1D7257A3}"/>
                  </a:ext>
                </a:extLst>
              </p:cNvPr>
              <p:cNvPicPr/>
              <p:nvPr/>
            </p:nvPicPr>
            <p:blipFill>
              <a:blip r:embed="rId14"/>
              <a:stretch>
                <a:fillRect/>
              </a:stretch>
            </p:blipFill>
            <p:spPr>
              <a:xfrm>
                <a:off x="1835743" y="3497023"/>
                <a:ext cx="254592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3" name="Entrada de lápiz 12">
                <a:extLst>
                  <a:ext uri="{FF2B5EF4-FFF2-40B4-BE49-F238E27FC236}">
                    <a16:creationId xmlns:a16="http://schemas.microsoft.com/office/drawing/2014/main" id="{C4B5E15E-71C6-F2B0-AF57-0F946351BE67}"/>
                  </a:ext>
                </a:extLst>
              </p14:cNvPr>
              <p14:cNvContentPartPr/>
              <p14:nvPr/>
            </p14:nvContentPartPr>
            <p14:xfrm>
              <a:off x="2394823" y="3882943"/>
              <a:ext cx="4486320" cy="54000"/>
            </p14:xfrm>
          </p:contentPart>
        </mc:Choice>
        <mc:Fallback>
          <p:pic>
            <p:nvPicPr>
              <p:cNvPr id="13" name="Entrada de lápiz 12">
                <a:extLst>
                  <a:ext uri="{FF2B5EF4-FFF2-40B4-BE49-F238E27FC236}">
                    <a16:creationId xmlns:a16="http://schemas.microsoft.com/office/drawing/2014/main" id="{C4B5E15E-71C6-F2B0-AF57-0F946351BE67}"/>
                  </a:ext>
                </a:extLst>
              </p:cNvPr>
              <p:cNvPicPr/>
              <p:nvPr/>
            </p:nvPicPr>
            <p:blipFill>
              <a:blip r:embed="rId16"/>
              <a:stretch>
                <a:fillRect/>
              </a:stretch>
            </p:blipFill>
            <p:spPr>
              <a:xfrm>
                <a:off x="2340823" y="3775303"/>
                <a:ext cx="4593960" cy="2696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4" name="Entrada de lápiz 13">
                <a:extLst>
                  <a:ext uri="{FF2B5EF4-FFF2-40B4-BE49-F238E27FC236}">
                    <a16:creationId xmlns:a16="http://schemas.microsoft.com/office/drawing/2014/main" id="{ACE5A08B-0A57-0BF1-63D0-D5F80FCCCE32}"/>
                  </a:ext>
                </a:extLst>
              </p14:cNvPr>
              <p14:cNvContentPartPr/>
              <p14:nvPr/>
            </p14:nvContentPartPr>
            <p14:xfrm>
              <a:off x="7062223" y="4136023"/>
              <a:ext cx="3350520" cy="27000"/>
            </p14:xfrm>
          </p:contentPart>
        </mc:Choice>
        <mc:Fallback>
          <p:pic>
            <p:nvPicPr>
              <p:cNvPr id="14" name="Entrada de lápiz 13">
                <a:extLst>
                  <a:ext uri="{FF2B5EF4-FFF2-40B4-BE49-F238E27FC236}">
                    <a16:creationId xmlns:a16="http://schemas.microsoft.com/office/drawing/2014/main" id="{ACE5A08B-0A57-0BF1-63D0-D5F80FCCCE32}"/>
                  </a:ext>
                </a:extLst>
              </p:cNvPr>
              <p:cNvPicPr/>
              <p:nvPr/>
            </p:nvPicPr>
            <p:blipFill>
              <a:blip r:embed="rId18"/>
              <a:stretch>
                <a:fillRect/>
              </a:stretch>
            </p:blipFill>
            <p:spPr>
              <a:xfrm>
                <a:off x="7008583" y="4028023"/>
                <a:ext cx="3458160" cy="2426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6" name="Entrada de lápiz 15">
                <a:extLst>
                  <a:ext uri="{FF2B5EF4-FFF2-40B4-BE49-F238E27FC236}">
                    <a16:creationId xmlns:a16="http://schemas.microsoft.com/office/drawing/2014/main" id="{0EF08586-AF6D-3EE2-532E-D08643F898D3}"/>
                  </a:ext>
                </a:extLst>
              </p14:cNvPr>
              <p14:cNvContentPartPr/>
              <p14:nvPr/>
            </p14:nvContentPartPr>
            <p14:xfrm>
              <a:off x="1941943" y="4675663"/>
              <a:ext cx="2037240" cy="36720"/>
            </p14:xfrm>
          </p:contentPart>
        </mc:Choice>
        <mc:Fallback>
          <p:pic>
            <p:nvPicPr>
              <p:cNvPr id="16" name="Entrada de lápiz 15">
                <a:extLst>
                  <a:ext uri="{FF2B5EF4-FFF2-40B4-BE49-F238E27FC236}">
                    <a16:creationId xmlns:a16="http://schemas.microsoft.com/office/drawing/2014/main" id="{0EF08586-AF6D-3EE2-532E-D08643F898D3}"/>
                  </a:ext>
                </a:extLst>
              </p:cNvPr>
              <p:cNvPicPr/>
              <p:nvPr/>
            </p:nvPicPr>
            <p:blipFill>
              <a:blip r:embed="rId20"/>
              <a:stretch>
                <a:fillRect/>
              </a:stretch>
            </p:blipFill>
            <p:spPr>
              <a:xfrm>
                <a:off x="1887943" y="4567663"/>
                <a:ext cx="214488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7" name="Entrada de lápiz 16">
                <a:extLst>
                  <a:ext uri="{FF2B5EF4-FFF2-40B4-BE49-F238E27FC236}">
                    <a16:creationId xmlns:a16="http://schemas.microsoft.com/office/drawing/2014/main" id="{1AC0F34A-E022-2205-7CDD-6D86CA8D55C4}"/>
                  </a:ext>
                </a:extLst>
              </p14:cNvPr>
              <p14:cNvContentPartPr/>
              <p14:nvPr/>
            </p14:nvContentPartPr>
            <p14:xfrm>
              <a:off x="1941943" y="4945663"/>
              <a:ext cx="2368080" cy="54000"/>
            </p14:xfrm>
          </p:contentPart>
        </mc:Choice>
        <mc:Fallback>
          <p:pic>
            <p:nvPicPr>
              <p:cNvPr id="17" name="Entrada de lápiz 16">
                <a:extLst>
                  <a:ext uri="{FF2B5EF4-FFF2-40B4-BE49-F238E27FC236}">
                    <a16:creationId xmlns:a16="http://schemas.microsoft.com/office/drawing/2014/main" id="{1AC0F34A-E022-2205-7CDD-6D86CA8D55C4}"/>
                  </a:ext>
                </a:extLst>
              </p:cNvPr>
              <p:cNvPicPr/>
              <p:nvPr/>
            </p:nvPicPr>
            <p:blipFill>
              <a:blip r:embed="rId22"/>
              <a:stretch>
                <a:fillRect/>
              </a:stretch>
            </p:blipFill>
            <p:spPr>
              <a:xfrm>
                <a:off x="1887943" y="4838023"/>
                <a:ext cx="2475720" cy="2696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9" name="Entrada de lápiz 18">
                <a:extLst>
                  <a:ext uri="{FF2B5EF4-FFF2-40B4-BE49-F238E27FC236}">
                    <a16:creationId xmlns:a16="http://schemas.microsoft.com/office/drawing/2014/main" id="{6B211DD3-954A-56D1-3782-37EF69F12463}"/>
                  </a:ext>
                </a:extLst>
              </p14:cNvPr>
              <p14:cNvContentPartPr/>
              <p14:nvPr/>
            </p14:nvContentPartPr>
            <p14:xfrm>
              <a:off x="1932943" y="5216383"/>
              <a:ext cx="2943000" cy="70200"/>
            </p14:xfrm>
          </p:contentPart>
        </mc:Choice>
        <mc:Fallback>
          <p:pic>
            <p:nvPicPr>
              <p:cNvPr id="19" name="Entrada de lápiz 18">
                <a:extLst>
                  <a:ext uri="{FF2B5EF4-FFF2-40B4-BE49-F238E27FC236}">
                    <a16:creationId xmlns:a16="http://schemas.microsoft.com/office/drawing/2014/main" id="{6B211DD3-954A-56D1-3782-37EF69F12463}"/>
                  </a:ext>
                </a:extLst>
              </p:cNvPr>
              <p:cNvPicPr/>
              <p:nvPr/>
            </p:nvPicPr>
            <p:blipFill>
              <a:blip r:embed="rId24"/>
              <a:stretch>
                <a:fillRect/>
              </a:stretch>
            </p:blipFill>
            <p:spPr>
              <a:xfrm>
                <a:off x="1878943" y="5108383"/>
                <a:ext cx="3050640" cy="2858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5" name="Entrada de lápiz 24">
                <a:extLst>
                  <a:ext uri="{FF2B5EF4-FFF2-40B4-BE49-F238E27FC236}">
                    <a16:creationId xmlns:a16="http://schemas.microsoft.com/office/drawing/2014/main" id="{37F9FDDD-F44A-4262-3FC8-311ECA96D891}"/>
                  </a:ext>
                </a:extLst>
              </p14:cNvPr>
              <p14:cNvContentPartPr/>
              <p14:nvPr/>
            </p14:nvContentPartPr>
            <p14:xfrm>
              <a:off x="5111743" y="5266783"/>
              <a:ext cx="1366560" cy="38160"/>
            </p14:xfrm>
          </p:contentPart>
        </mc:Choice>
        <mc:Fallback>
          <p:pic>
            <p:nvPicPr>
              <p:cNvPr id="25" name="Entrada de lápiz 24">
                <a:extLst>
                  <a:ext uri="{FF2B5EF4-FFF2-40B4-BE49-F238E27FC236}">
                    <a16:creationId xmlns:a16="http://schemas.microsoft.com/office/drawing/2014/main" id="{37F9FDDD-F44A-4262-3FC8-311ECA96D891}"/>
                  </a:ext>
                </a:extLst>
              </p:cNvPr>
              <p:cNvPicPr/>
              <p:nvPr/>
            </p:nvPicPr>
            <p:blipFill>
              <a:blip r:embed="rId26"/>
              <a:stretch>
                <a:fillRect/>
              </a:stretch>
            </p:blipFill>
            <p:spPr>
              <a:xfrm>
                <a:off x="5057743" y="5158783"/>
                <a:ext cx="1474200" cy="253800"/>
              </a:xfrm>
              <a:prstGeom prst="rect">
                <a:avLst/>
              </a:prstGeom>
            </p:spPr>
          </p:pic>
        </mc:Fallback>
      </mc:AlternateContent>
    </p:spTree>
    <p:extLst>
      <p:ext uri="{BB962C8B-B14F-4D97-AF65-F5344CB8AC3E}">
        <p14:creationId xmlns:p14="http://schemas.microsoft.com/office/powerpoint/2010/main" val="13390008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384164"/>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2</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grpSp>
        <p:nvGrpSpPr>
          <p:cNvPr id="17" name="Grupo 16">
            <a:extLst>
              <a:ext uri="{FF2B5EF4-FFF2-40B4-BE49-F238E27FC236}">
                <a16:creationId xmlns:a16="http://schemas.microsoft.com/office/drawing/2014/main" id="{94C076D6-610D-3498-6130-AD0F0136D1D2}"/>
              </a:ext>
            </a:extLst>
          </p:cNvPr>
          <p:cNvGrpSpPr/>
          <p:nvPr/>
        </p:nvGrpSpPr>
        <p:grpSpPr>
          <a:xfrm>
            <a:off x="6324493" y="1938480"/>
            <a:ext cx="140760" cy="38520"/>
            <a:chOff x="6324493" y="1938480"/>
            <a:chExt cx="140760" cy="38520"/>
          </a:xfrm>
        </p:grpSpPr>
        <mc:AlternateContent xmlns:mc="http://schemas.openxmlformats.org/markup-compatibility/2006" xmlns:p14="http://schemas.microsoft.com/office/powerpoint/2010/main">
          <mc:Choice Requires="p14">
            <p:contentPart p14:bwMode="auto" r:id="rId8">
              <p14:nvContentPartPr>
                <p14:cNvPr id="11" name="Entrada de lápiz 10">
                  <a:extLst>
                    <a:ext uri="{FF2B5EF4-FFF2-40B4-BE49-F238E27FC236}">
                      <a16:creationId xmlns:a16="http://schemas.microsoft.com/office/drawing/2014/main" id="{1A0A395E-514F-58AE-604C-DFB1B56FA30E}"/>
                    </a:ext>
                  </a:extLst>
                </p14:cNvPr>
                <p14:cNvContentPartPr/>
                <p14:nvPr/>
              </p14:nvContentPartPr>
              <p14:xfrm>
                <a:off x="6383533" y="1955760"/>
                <a:ext cx="360" cy="360"/>
              </p14:xfrm>
            </p:contentPart>
          </mc:Choice>
          <mc:Fallback xmlns="">
            <p:pic>
              <p:nvPicPr>
                <p:cNvPr id="11" name="Entrada de lápiz 10">
                  <a:extLst>
                    <a:ext uri="{FF2B5EF4-FFF2-40B4-BE49-F238E27FC236}">
                      <a16:creationId xmlns:a16="http://schemas.microsoft.com/office/drawing/2014/main" id="{1A0A395E-514F-58AE-604C-DFB1B56FA30E}"/>
                    </a:ext>
                  </a:extLst>
                </p:cNvPr>
                <p:cNvPicPr/>
                <p:nvPr/>
              </p:nvPicPr>
              <p:blipFill>
                <a:blip r:embed="rId3"/>
                <a:stretch>
                  <a:fillRect/>
                </a:stretch>
              </p:blipFill>
              <p:spPr>
                <a:xfrm>
                  <a:off x="6374893" y="1946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2168B5DF-DBDC-98DD-9AE8-7C2FFDDA5BEA}"/>
                    </a:ext>
                  </a:extLst>
                </p14:cNvPr>
                <p14:cNvContentPartPr/>
                <p14:nvPr/>
              </p14:nvContentPartPr>
              <p14:xfrm>
                <a:off x="6324493" y="1947120"/>
                <a:ext cx="1800" cy="360"/>
              </p14:xfrm>
            </p:contentPart>
          </mc:Choice>
          <mc:Fallback xmlns="">
            <p:pic>
              <p:nvPicPr>
                <p:cNvPr id="12" name="Entrada de lápiz 11">
                  <a:extLst>
                    <a:ext uri="{FF2B5EF4-FFF2-40B4-BE49-F238E27FC236}">
                      <a16:creationId xmlns:a16="http://schemas.microsoft.com/office/drawing/2014/main" id="{2168B5DF-DBDC-98DD-9AE8-7C2FFDDA5BEA}"/>
                    </a:ext>
                  </a:extLst>
                </p:cNvPr>
                <p:cNvPicPr/>
                <p:nvPr/>
              </p:nvPicPr>
              <p:blipFill>
                <a:blip r:embed="rId3"/>
                <a:stretch>
                  <a:fillRect/>
                </a:stretch>
              </p:blipFill>
              <p:spPr>
                <a:xfrm>
                  <a:off x="6315493" y="19381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Entrada de lápiz 12">
                  <a:extLst>
                    <a:ext uri="{FF2B5EF4-FFF2-40B4-BE49-F238E27FC236}">
                      <a16:creationId xmlns:a16="http://schemas.microsoft.com/office/drawing/2014/main" id="{EFE0A0D8-1BD3-58A4-D652-90A895E035DC}"/>
                    </a:ext>
                  </a:extLst>
                </p14:cNvPr>
                <p14:cNvContentPartPr/>
                <p14:nvPr/>
              </p14:nvContentPartPr>
              <p14:xfrm>
                <a:off x="6358333" y="1938480"/>
                <a:ext cx="360" cy="360"/>
              </p14:xfrm>
            </p:contentPart>
          </mc:Choice>
          <mc:Fallback xmlns="">
            <p:pic>
              <p:nvPicPr>
                <p:cNvPr id="13" name="Entrada de lápiz 12">
                  <a:extLst>
                    <a:ext uri="{FF2B5EF4-FFF2-40B4-BE49-F238E27FC236}">
                      <a16:creationId xmlns:a16="http://schemas.microsoft.com/office/drawing/2014/main" id="{EFE0A0D8-1BD3-58A4-D652-90A895E035DC}"/>
                    </a:ext>
                  </a:extLst>
                </p:cNvPr>
                <p:cNvPicPr/>
                <p:nvPr/>
              </p:nvPicPr>
              <p:blipFill>
                <a:blip r:embed="rId3"/>
                <a:stretch>
                  <a:fillRect/>
                </a:stretch>
              </p:blipFill>
              <p:spPr>
                <a:xfrm>
                  <a:off x="6349333" y="1929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Entrada de lápiz 13">
                  <a:extLst>
                    <a:ext uri="{FF2B5EF4-FFF2-40B4-BE49-F238E27FC236}">
                      <a16:creationId xmlns:a16="http://schemas.microsoft.com/office/drawing/2014/main" id="{B7B696BF-EF3C-5003-414E-9F0BB8076228}"/>
                    </a:ext>
                  </a:extLst>
                </p14:cNvPr>
                <p14:cNvContentPartPr/>
                <p14:nvPr/>
              </p14:nvContentPartPr>
              <p14:xfrm>
                <a:off x="6358333" y="1938480"/>
                <a:ext cx="8640" cy="360"/>
              </p14:xfrm>
            </p:contentPart>
          </mc:Choice>
          <mc:Fallback xmlns="">
            <p:pic>
              <p:nvPicPr>
                <p:cNvPr id="14" name="Entrada de lápiz 13">
                  <a:extLst>
                    <a:ext uri="{FF2B5EF4-FFF2-40B4-BE49-F238E27FC236}">
                      <a16:creationId xmlns:a16="http://schemas.microsoft.com/office/drawing/2014/main" id="{B7B696BF-EF3C-5003-414E-9F0BB8076228}"/>
                    </a:ext>
                  </a:extLst>
                </p:cNvPr>
                <p:cNvPicPr/>
                <p:nvPr/>
              </p:nvPicPr>
              <p:blipFill>
                <a:blip r:embed="rId12"/>
                <a:stretch>
                  <a:fillRect/>
                </a:stretch>
              </p:blipFill>
              <p:spPr>
                <a:xfrm>
                  <a:off x="6349333" y="1929840"/>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Entrada de lápiz 14">
                  <a:extLst>
                    <a:ext uri="{FF2B5EF4-FFF2-40B4-BE49-F238E27FC236}">
                      <a16:creationId xmlns:a16="http://schemas.microsoft.com/office/drawing/2014/main" id="{D52479DB-B9B8-CBC6-516D-D6F1C9F07454}"/>
                    </a:ext>
                  </a:extLst>
                </p14:cNvPr>
                <p14:cNvContentPartPr/>
                <p14:nvPr/>
              </p14:nvContentPartPr>
              <p14:xfrm>
                <a:off x="6327373" y="1947120"/>
                <a:ext cx="137880" cy="29880"/>
              </p14:xfrm>
            </p:contentPart>
          </mc:Choice>
          <mc:Fallback xmlns="">
            <p:pic>
              <p:nvPicPr>
                <p:cNvPr id="15" name="Entrada de lápiz 14">
                  <a:extLst>
                    <a:ext uri="{FF2B5EF4-FFF2-40B4-BE49-F238E27FC236}">
                      <a16:creationId xmlns:a16="http://schemas.microsoft.com/office/drawing/2014/main" id="{D52479DB-B9B8-CBC6-516D-D6F1C9F07454}"/>
                    </a:ext>
                  </a:extLst>
                </p:cNvPr>
                <p:cNvPicPr/>
                <p:nvPr/>
              </p:nvPicPr>
              <p:blipFill>
                <a:blip r:embed="rId14"/>
                <a:stretch>
                  <a:fillRect/>
                </a:stretch>
              </p:blipFill>
              <p:spPr>
                <a:xfrm>
                  <a:off x="6318373" y="1938120"/>
                  <a:ext cx="155520" cy="4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1566532A-0E17-A626-29CA-3EC6BE49E2E4}"/>
                  </a:ext>
                </a:extLst>
              </p14:cNvPr>
              <p14:cNvContentPartPr/>
              <p14:nvPr/>
            </p14:nvContentPartPr>
            <p14:xfrm>
              <a:off x="6913093" y="1946400"/>
              <a:ext cx="71640" cy="33840"/>
            </p14:xfrm>
          </p:contentPart>
        </mc:Choice>
        <mc:Fallback xmlns="">
          <p:pic>
            <p:nvPicPr>
              <p:cNvPr id="16" name="Entrada de lápiz 15">
                <a:extLst>
                  <a:ext uri="{FF2B5EF4-FFF2-40B4-BE49-F238E27FC236}">
                    <a16:creationId xmlns:a16="http://schemas.microsoft.com/office/drawing/2014/main" id="{1566532A-0E17-A626-29CA-3EC6BE49E2E4}"/>
                  </a:ext>
                </a:extLst>
              </p:cNvPr>
              <p:cNvPicPr/>
              <p:nvPr/>
            </p:nvPicPr>
            <p:blipFill>
              <a:blip r:embed="rId16"/>
              <a:stretch>
                <a:fillRect/>
              </a:stretch>
            </p:blipFill>
            <p:spPr>
              <a:xfrm>
                <a:off x="6904453" y="1937400"/>
                <a:ext cx="892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Entrada de lápiz 9">
                <a:extLst>
                  <a:ext uri="{FF2B5EF4-FFF2-40B4-BE49-F238E27FC236}">
                    <a16:creationId xmlns:a16="http://schemas.microsoft.com/office/drawing/2014/main" id="{A3F23CA2-38F8-ED13-19B5-F149D39E1B6F}"/>
                  </a:ext>
                </a:extLst>
              </p14:cNvPr>
              <p14:cNvContentPartPr/>
              <p14:nvPr/>
            </p14:nvContentPartPr>
            <p14:xfrm>
              <a:off x="5457253" y="1921920"/>
              <a:ext cx="1627200" cy="69120"/>
            </p14:xfrm>
          </p:contentPart>
        </mc:Choice>
        <mc:Fallback xmlns="">
          <p:pic>
            <p:nvPicPr>
              <p:cNvPr id="10" name="Entrada de lápiz 9">
                <a:extLst>
                  <a:ext uri="{FF2B5EF4-FFF2-40B4-BE49-F238E27FC236}">
                    <a16:creationId xmlns:a16="http://schemas.microsoft.com/office/drawing/2014/main" id="{A3F23CA2-38F8-ED13-19B5-F149D39E1B6F}"/>
                  </a:ext>
                </a:extLst>
              </p:cNvPr>
              <p:cNvPicPr/>
              <p:nvPr/>
            </p:nvPicPr>
            <p:blipFill>
              <a:blip r:embed="rId19"/>
              <a:stretch>
                <a:fillRect/>
              </a:stretch>
            </p:blipFill>
            <p:spPr>
              <a:xfrm>
                <a:off x="5448253" y="1913280"/>
                <a:ext cx="1644840" cy="86760"/>
              </a:xfrm>
              <a:prstGeom prst="rect">
                <a:avLst/>
              </a:prstGeom>
            </p:spPr>
          </p:pic>
        </mc:Fallback>
      </mc:AlternateContent>
      <p:pic>
        <p:nvPicPr>
          <p:cNvPr id="4" name="Imagen 3">
            <a:extLst>
              <a:ext uri="{FF2B5EF4-FFF2-40B4-BE49-F238E27FC236}">
                <a16:creationId xmlns:a16="http://schemas.microsoft.com/office/drawing/2014/main" id="{53D02D82-EBE2-ED73-3A84-9FCE194C104F}"/>
              </a:ext>
            </a:extLst>
          </p:cNvPr>
          <p:cNvPicPr>
            <a:picLocks noChangeAspect="1"/>
          </p:cNvPicPr>
          <p:nvPr/>
        </p:nvPicPr>
        <p:blipFill>
          <a:blip r:embed="rId20"/>
          <a:stretch>
            <a:fillRect/>
          </a:stretch>
        </p:blipFill>
        <p:spPr>
          <a:xfrm>
            <a:off x="2188913" y="1962060"/>
            <a:ext cx="6986665" cy="4432237"/>
          </a:xfrm>
          <a:prstGeom prst="rect">
            <a:avLst/>
          </a:prstGeom>
        </p:spPr>
      </p:pic>
    </p:spTree>
    <p:extLst>
      <p:ext uri="{BB962C8B-B14F-4D97-AF65-F5344CB8AC3E}">
        <p14:creationId xmlns:p14="http://schemas.microsoft.com/office/powerpoint/2010/main" val="29329582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07549" y="446760"/>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3</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a:bodyPr>
          <a:lstStyle/>
          <a:p>
            <a:r>
              <a:rPr lang="es-AR" sz="3900" b="1" dirty="0">
                <a:solidFill>
                  <a:schemeClr val="accent1">
                    <a:lumMod val="75000"/>
                  </a:schemeClr>
                </a:solidFill>
              </a:rPr>
              <a:t>Tópicos:</a:t>
            </a:r>
            <a:endParaRPr lang="es-AR" sz="2600" dirty="0">
              <a:solidFill>
                <a:schemeClr val="accent1">
                  <a:lumMod val="75000"/>
                </a:schemeClr>
              </a:solidFill>
            </a:endParaRPr>
          </a:p>
          <a:p>
            <a:r>
              <a:rPr lang="es-AR" sz="2600" dirty="0">
                <a:solidFill>
                  <a:schemeClr val="accent1">
                    <a:lumMod val="75000"/>
                  </a:schemeClr>
                </a:solidFill>
              </a:rPr>
              <a:t>Menús vegetarianos</a:t>
            </a:r>
          </a:p>
          <a:p>
            <a:r>
              <a:rPr lang="es-AR" sz="2600" dirty="0">
                <a:solidFill>
                  <a:schemeClr val="accent1">
                    <a:lumMod val="75000"/>
                  </a:schemeClr>
                </a:solidFill>
              </a:rPr>
              <a:t>Almuerzos</a:t>
            </a: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8</a:t>
            </a:r>
          </a:p>
          <a:p>
            <a:pPr marL="45720" indent="0">
              <a:buNone/>
            </a:pPr>
            <a:r>
              <a:rPr lang="es-AR" b="1" dirty="0">
                <a:solidFill>
                  <a:schemeClr val="accent1">
                    <a:lumMod val="75000"/>
                  </a:schemeClr>
                </a:solidFill>
              </a:rPr>
              <a:t>Silhouette: </a:t>
            </a:r>
            <a:r>
              <a:rPr lang="es-AR" dirty="0">
                <a:solidFill>
                  <a:schemeClr val="accent1">
                    <a:lumMod val="75000"/>
                  </a:schemeClr>
                </a:solidFill>
              </a:rPr>
              <a:t>0.03</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1283866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3</a:t>
            </a:r>
          </a:p>
        </p:txBody>
      </p:sp>
      <p:pic>
        <p:nvPicPr>
          <p:cNvPr id="4" name="Imagen 3">
            <a:extLst>
              <a:ext uri="{FF2B5EF4-FFF2-40B4-BE49-F238E27FC236}">
                <a16:creationId xmlns:a16="http://schemas.microsoft.com/office/drawing/2014/main" id="{10A411CA-64BF-4813-BEE5-1275D81C2E75}"/>
              </a:ext>
            </a:extLst>
          </p:cNvPr>
          <p:cNvPicPr>
            <a:picLocks noChangeAspect="1"/>
          </p:cNvPicPr>
          <p:nvPr/>
        </p:nvPicPr>
        <p:blipFill>
          <a:blip r:embed="rId2"/>
          <a:stretch>
            <a:fillRect/>
          </a:stretch>
        </p:blipFill>
        <p:spPr>
          <a:xfrm>
            <a:off x="1158240" y="2786743"/>
            <a:ext cx="9826310" cy="2300031"/>
          </a:xfrm>
          <a:prstGeom prst="rect">
            <a:avLst/>
          </a:prstGeom>
        </p:spPr>
      </p:pic>
      <mc:AlternateContent xmlns:mc="http://schemas.openxmlformats.org/markup-compatibility/2006">
        <mc:Choice xmlns:p14="http://schemas.microsoft.com/office/powerpoint/2010/main" Requires="p14">
          <p:contentPart p14:bwMode="auto" r:id="rId3">
            <p14:nvContentPartPr>
              <p14:cNvPr id="11" name="Entrada de lápiz 10">
                <a:extLst>
                  <a:ext uri="{FF2B5EF4-FFF2-40B4-BE49-F238E27FC236}">
                    <a16:creationId xmlns:a16="http://schemas.microsoft.com/office/drawing/2014/main" id="{B6EBE037-7AFB-EC77-FACE-CCE2BE2F6FB0}"/>
                  </a:ext>
                </a:extLst>
              </p14:cNvPr>
              <p14:cNvContentPartPr/>
              <p14:nvPr/>
            </p14:nvContentPartPr>
            <p14:xfrm>
              <a:off x="1680583" y="2925703"/>
              <a:ext cx="4318920" cy="52920"/>
            </p14:xfrm>
          </p:contentPart>
        </mc:Choice>
        <mc:Fallback>
          <p:pic>
            <p:nvPicPr>
              <p:cNvPr id="11" name="Entrada de lápiz 10">
                <a:extLst>
                  <a:ext uri="{FF2B5EF4-FFF2-40B4-BE49-F238E27FC236}">
                    <a16:creationId xmlns:a16="http://schemas.microsoft.com/office/drawing/2014/main" id="{B6EBE037-7AFB-EC77-FACE-CCE2BE2F6FB0}"/>
                  </a:ext>
                </a:extLst>
              </p:cNvPr>
              <p:cNvPicPr/>
              <p:nvPr/>
            </p:nvPicPr>
            <p:blipFill>
              <a:blip r:embed="rId4"/>
              <a:stretch>
                <a:fillRect/>
              </a:stretch>
            </p:blipFill>
            <p:spPr>
              <a:xfrm>
                <a:off x="1626583" y="2818063"/>
                <a:ext cx="442656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5" name="Entrada de lápiz 14">
                <a:extLst>
                  <a:ext uri="{FF2B5EF4-FFF2-40B4-BE49-F238E27FC236}">
                    <a16:creationId xmlns:a16="http://schemas.microsoft.com/office/drawing/2014/main" id="{178E592C-3252-BEDF-29A4-32D96CE3BEE0}"/>
                  </a:ext>
                </a:extLst>
              </p14:cNvPr>
              <p14:cNvContentPartPr/>
              <p14:nvPr/>
            </p14:nvContentPartPr>
            <p14:xfrm>
              <a:off x="1654303" y="3543823"/>
              <a:ext cx="4432320" cy="27720"/>
            </p14:xfrm>
          </p:contentPart>
        </mc:Choice>
        <mc:Fallback>
          <p:pic>
            <p:nvPicPr>
              <p:cNvPr id="15" name="Entrada de lápiz 14">
                <a:extLst>
                  <a:ext uri="{FF2B5EF4-FFF2-40B4-BE49-F238E27FC236}">
                    <a16:creationId xmlns:a16="http://schemas.microsoft.com/office/drawing/2014/main" id="{178E592C-3252-BEDF-29A4-32D96CE3BEE0}"/>
                  </a:ext>
                </a:extLst>
              </p:cNvPr>
              <p:cNvPicPr/>
              <p:nvPr/>
            </p:nvPicPr>
            <p:blipFill>
              <a:blip r:embed="rId6"/>
              <a:stretch>
                <a:fillRect/>
              </a:stretch>
            </p:blipFill>
            <p:spPr>
              <a:xfrm>
                <a:off x="1600663" y="3436183"/>
                <a:ext cx="453996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8" name="Entrada de lápiz 17">
                <a:extLst>
                  <a:ext uri="{FF2B5EF4-FFF2-40B4-BE49-F238E27FC236}">
                    <a16:creationId xmlns:a16="http://schemas.microsoft.com/office/drawing/2014/main" id="{50E66D4D-0035-0BD4-ACF4-3BEF51AB3CE1}"/>
                  </a:ext>
                </a:extLst>
              </p14:cNvPr>
              <p14:cNvContentPartPr/>
              <p14:nvPr/>
            </p14:nvContentPartPr>
            <p14:xfrm>
              <a:off x="1706503" y="3882943"/>
              <a:ext cx="5799600" cy="53280"/>
            </p14:xfrm>
          </p:contentPart>
        </mc:Choice>
        <mc:Fallback>
          <p:pic>
            <p:nvPicPr>
              <p:cNvPr id="18" name="Entrada de lápiz 17">
                <a:extLst>
                  <a:ext uri="{FF2B5EF4-FFF2-40B4-BE49-F238E27FC236}">
                    <a16:creationId xmlns:a16="http://schemas.microsoft.com/office/drawing/2014/main" id="{50E66D4D-0035-0BD4-ACF4-3BEF51AB3CE1}"/>
                  </a:ext>
                </a:extLst>
              </p:cNvPr>
              <p:cNvPicPr/>
              <p:nvPr/>
            </p:nvPicPr>
            <p:blipFill>
              <a:blip r:embed="rId8"/>
              <a:stretch>
                <a:fillRect/>
              </a:stretch>
            </p:blipFill>
            <p:spPr>
              <a:xfrm>
                <a:off x="1652503" y="3774943"/>
                <a:ext cx="590724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0" name="Entrada de lápiz 19">
                <a:extLst>
                  <a:ext uri="{FF2B5EF4-FFF2-40B4-BE49-F238E27FC236}">
                    <a16:creationId xmlns:a16="http://schemas.microsoft.com/office/drawing/2014/main" id="{8896D1CB-3686-BDDA-DBE3-607062FA5A8D}"/>
                  </a:ext>
                </a:extLst>
              </p14:cNvPr>
              <p14:cNvContentPartPr/>
              <p14:nvPr/>
            </p14:nvContentPartPr>
            <p14:xfrm>
              <a:off x="1671943" y="4214503"/>
              <a:ext cx="5553360" cy="60840"/>
            </p14:xfrm>
          </p:contentPart>
        </mc:Choice>
        <mc:Fallback>
          <p:pic>
            <p:nvPicPr>
              <p:cNvPr id="20" name="Entrada de lápiz 19">
                <a:extLst>
                  <a:ext uri="{FF2B5EF4-FFF2-40B4-BE49-F238E27FC236}">
                    <a16:creationId xmlns:a16="http://schemas.microsoft.com/office/drawing/2014/main" id="{8896D1CB-3686-BDDA-DBE3-607062FA5A8D}"/>
                  </a:ext>
                </a:extLst>
              </p:cNvPr>
              <p:cNvPicPr/>
              <p:nvPr/>
            </p:nvPicPr>
            <p:blipFill>
              <a:blip r:embed="rId10"/>
              <a:stretch>
                <a:fillRect/>
              </a:stretch>
            </p:blipFill>
            <p:spPr>
              <a:xfrm>
                <a:off x="1617943" y="4106863"/>
                <a:ext cx="5661000" cy="2764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2" name="Entrada de lápiz 21">
                <a:extLst>
                  <a:ext uri="{FF2B5EF4-FFF2-40B4-BE49-F238E27FC236}">
                    <a16:creationId xmlns:a16="http://schemas.microsoft.com/office/drawing/2014/main" id="{1506CE63-1263-1F61-CFCE-9C16391C1D7B}"/>
                  </a:ext>
                </a:extLst>
              </p14:cNvPr>
              <p14:cNvContentPartPr/>
              <p14:nvPr/>
            </p14:nvContentPartPr>
            <p14:xfrm>
              <a:off x="1654303" y="4535983"/>
              <a:ext cx="2187000" cy="10080"/>
            </p14:xfrm>
          </p:contentPart>
        </mc:Choice>
        <mc:Fallback>
          <p:pic>
            <p:nvPicPr>
              <p:cNvPr id="22" name="Entrada de lápiz 21">
                <a:extLst>
                  <a:ext uri="{FF2B5EF4-FFF2-40B4-BE49-F238E27FC236}">
                    <a16:creationId xmlns:a16="http://schemas.microsoft.com/office/drawing/2014/main" id="{1506CE63-1263-1F61-CFCE-9C16391C1D7B}"/>
                  </a:ext>
                </a:extLst>
              </p:cNvPr>
              <p:cNvPicPr/>
              <p:nvPr/>
            </p:nvPicPr>
            <p:blipFill>
              <a:blip r:embed="rId12"/>
              <a:stretch>
                <a:fillRect/>
              </a:stretch>
            </p:blipFill>
            <p:spPr>
              <a:xfrm>
                <a:off x="1600663" y="4427983"/>
                <a:ext cx="229464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4" name="Entrada de lápiz 23">
                <a:extLst>
                  <a:ext uri="{FF2B5EF4-FFF2-40B4-BE49-F238E27FC236}">
                    <a16:creationId xmlns:a16="http://schemas.microsoft.com/office/drawing/2014/main" id="{9240A385-9DB9-311D-96A0-84CD9A13D11F}"/>
                  </a:ext>
                </a:extLst>
              </p14:cNvPr>
              <p14:cNvContentPartPr/>
              <p14:nvPr/>
            </p14:nvContentPartPr>
            <p14:xfrm>
              <a:off x="1706503" y="4876183"/>
              <a:ext cx="2507400" cy="35640"/>
            </p14:xfrm>
          </p:contentPart>
        </mc:Choice>
        <mc:Fallback>
          <p:pic>
            <p:nvPicPr>
              <p:cNvPr id="24" name="Entrada de lápiz 23">
                <a:extLst>
                  <a:ext uri="{FF2B5EF4-FFF2-40B4-BE49-F238E27FC236}">
                    <a16:creationId xmlns:a16="http://schemas.microsoft.com/office/drawing/2014/main" id="{9240A385-9DB9-311D-96A0-84CD9A13D11F}"/>
                  </a:ext>
                </a:extLst>
              </p:cNvPr>
              <p:cNvPicPr/>
              <p:nvPr/>
            </p:nvPicPr>
            <p:blipFill>
              <a:blip r:embed="rId14"/>
              <a:stretch>
                <a:fillRect/>
              </a:stretch>
            </p:blipFill>
            <p:spPr>
              <a:xfrm>
                <a:off x="1652503" y="4768543"/>
                <a:ext cx="2615040" cy="251280"/>
              </a:xfrm>
              <a:prstGeom prst="rect">
                <a:avLst/>
              </a:prstGeom>
            </p:spPr>
          </p:pic>
        </mc:Fallback>
      </mc:AlternateContent>
    </p:spTree>
    <p:extLst>
      <p:ext uri="{BB962C8B-B14F-4D97-AF65-F5344CB8AC3E}">
        <p14:creationId xmlns:p14="http://schemas.microsoft.com/office/powerpoint/2010/main" val="5053603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55947"/>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4</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a:bodyPr>
          <a:lstStyle/>
          <a:p>
            <a:r>
              <a:rPr lang="es-AR" sz="3900" b="1" dirty="0">
                <a:solidFill>
                  <a:schemeClr val="accent1">
                    <a:lumMod val="75000"/>
                  </a:schemeClr>
                </a:solidFill>
              </a:rPr>
              <a:t>Tópicos:</a:t>
            </a:r>
            <a:endParaRPr lang="es-AR" sz="2600" dirty="0">
              <a:solidFill>
                <a:schemeClr val="accent1">
                  <a:lumMod val="75000"/>
                </a:schemeClr>
              </a:solidFill>
            </a:endParaRPr>
          </a:p>
          <a:p>
            <a:r>
              <a:rPr lang="es-AR" sz="2600" dirty="0">
                <a:solidFill>
                  <a:schemeClr val="accent1">
                    <a:lumMod val="75000"/>
                  </a:schemeClr>
                </a:solidFill>
              </a:rPr>
              <a:t>Excursiones/salidas</a:t>
            </a: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2</a:t>
            </a:r>
          </a:p>
          <a:p>
            <a:pPr marL="45720" indent="0">
              <a:buNone/>
            </a:pPr>
            <a:r>
              <a:rPr lang="es-AR" b="1" dirty="0">
                <a:solidFill>
                  <a:schemeClr val="accent1">
                    <a:lumMod val="75000"/>
                  </a:schemeClr>
                </a:solidFill>
              </a:rPr>
              <a:t>Silhouette: </a:t>
            </a:r>
            <a:r>
              <a:rPr lang="es-AR" dirty="0">
                <a:solidFill>
                  <a:schemeClr val="accent1">
                    <a:lumMod val="75000"/>
                  </a:schemeClr>
                </a:solidFill>
              </a:rPr>
              <a:t>0.22</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310031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E1B92B-E432-D48F-BF78-3FA9FB83E462}"/>
              </a:ext>
            </a:extLst>
          </p:cNvPr>
          <p:cNvSpPr>
            <a:spLocks noGrp="1"/>
          </p:cNvSpPr>
          <p:nvPr>
            <p:ph type="title"/>
          </p:nvPr>
        </p:nvSpPr>
        <p:spPr>
          <a:xfrm>
            <a:off x="1158240" y="295964"/>
            <a:ext cx="9875520" cy="1356360"/>
          </a:xfrm>
        </p:spPr>
        <p:txBody>
          <a:bodyPr/>
          <a:lstStyle/>
          <a:p>
            <a:pPr algn="ctr"/>
            <a:r>
              <a:rPr lang="es-AR" b="1" dirty="0"/>
              <a:t>Documento más importante</a:t>
            </a:r>
          </a:p>
        </p:txBody>
      </p:sp>
      <p:sp>
        <p:nvSpPr>
          <p:cNvPr id="3" name="Marcador de contenido 2">
            <a:extLst>
              <a:ext uri="{FF2B5EF4-FFF2-40B4-BE49-F238E27FC236}">
                <a16:creationId xmlns:a16="http://schemas.microsoft.com/office/drawing/2014/main" id="{34B2BDD9-D8E6-FEBD-E145-33F273772A8A}"/>
              </a:ext>
            </a:extLst>
          </p:cNvPr>
          <p:cNvSpPr>
            <a:spLocks noGrp="1"/>
          </p:cNvSpPr>
          <p:nvPr>
            <p:ph idx="1"/>
          </p:nvPr>
        </p:nvSpPr>
        <p:spPr>
          <a:xfrm>
            <a:off x="575734" y="1820334"/>
            <a:ext cx="9872871" cy="4038600"/>
          </a:xfrm>
        </p:spPr>
        <p:txBody>
          <a:bodyPr/>
          <a:lstStyle/>
          <a:p>
            <a:r>
              <a:rPr lang="es-AR" sz="2400" dirty="0"/>
              <a:t>Evaluar la </a:t>
            </a:r>
            <a:r>
              <a:rPr lang="es-AR" sz="2400" b="1" dirty="0">
                <a:solidFill>
                  <a:schemeClr val="accent1">
                    <a:lumMod val="75000"/>
                  </a:schemeClr>
                </a:solidFill>
              </a:rPr>
              <a:t>similitud coseno </a:t>
            </a:r>
            <a:r>
              <a:rPr lang="es-AR" sz="2400" dirty="0"/>
              <a:t>de cada documento </a:t>
            </a:r>
          </a:p>
          <a:p>
            <a:pPr marL="0" indent="0">
              <a:buNone/>
            </a:pPr>
            <a:r>
              <a:rPr lang="es-AR" sz="2400" dirty="0"/>
              <a:t>   con el centroide de su clúster.</a:t>
            </a:r>
            <a:endParaRPr lang="es-AR" dirty="0"/>
          </a:p>
          <a:p>
            <a:pPr marL="0" indent="0">
              <a:buNone/>
            </a:pPr>
            <a:endParaRPr lang="es-AR" dirty="0"/>
          </a:p>
          <a:p>
            <a:pPr marL="0" indent="0">
              <a:buNone/>
            </a:pPr>
            <a:endParaRPr lang="es-AR" dirty="0"/>
          </a:p>
          <a:p>
            <a:endParaRPr lang="es-AR" dirty="0"/>
          </a:p>
          <a:p>
            <a:endParaRPr lang="es-AR" dirty="0"/>
          </a:p>
        </p:txBody>
      </p:sp>
      <p:pic>
        <p:nvPicPr>
          <p:cNvPr id="10" name="Imagen 9">
            <a:extLst>
              <a:ext uri="{FF2B5EF4-FFF2-40B4-BE49-F238E27FC236}">
                <a16:creationId xmlns:a16="http://schemas.microsoft.com/office/drawing/2014/main" id="{C9574E22-5862-1788-FF4D-C062AEA73F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5088" y="2173288"/>
            <a:ext cx="5124450" cy="3952875"/>
          </a:xfrm>
          <a:prstGeom prst="rect">
            <a:avLst/>
          </a:prstGeom>
        </p:spPr>
      </p:pic>
    </p:spTree>
    <p:extLst>
      <p:ext uri="{BB962C8B-B14F-4D97-AF65-F5344CB8AC3E}">
        <p14:creationId xmlns:p14="http://schemas.microsoft.com/office/powerpoint/2010/main" val="2781176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4</a:t>
            </a:r>
          </a:p>
        </p:txBody>
      </p:sp>
      <p:pic>
        <p:nvPicPr>
          <p:cNvPr id="5" name="Imagen 4">
            <a:extLst>
              <a:ext uri="{FF2B5EF4-FFF2-40B4-BE49-F238E27FC236}">
                <a16:creationId xmlns:a16="http://schemas.microsoft.com/office/drawing/2014/main" id="{E8ECCCCC-305D-ADE5-BC64-645036AF41A7}"/>
              </a:ext>
            </a:extLst>
          </p:cNvPr>
          <p:cNvPicPr>
            <a:picLocks noChangeAspect="1"/>
          </p:cNvPicPr>
          <p:nvPr/>
        </p:nvPicPr>
        <p:blipFill>
          <a:blip r:embed="rId2"/>
          <a:stretch>
            <a:fillRect/>
          </a:stretch>
        </p:blipFill>
        <p:spPr>
          <a:xfrm>
            <a:off x="583655" y="3136878"/>
            <a:ext cx="11024690" cy="426591"/>
          </a:xfrm>
          <a:prstGeom prst="rect">
            <a:avLst/>
          </a:prstGeom>
        </p:spPr>
      </p:pic>
    </p:spTree>
    <p:extLst>
      <p:ext uri="{BB962C8B-B14F-4D97-AF65-F5344CB8AC3E}">
        <p14:creationId xmlns:p14="http://schemas.microsoft.com/office/powerpoint/2010/main" val="16317246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46760"/>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5</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a:bodyPr>
          <a:lstStyle/>
          <a:p>
            <a:r>
              <a:rPr lang="es-AR" sz="3900" b="1" dirty="0">
                <a:solidFill>
                  <a:schemeClr val="accent1">
                    <a:lumMod val="75000"/>
                  </a:schemeClr>
                </a:solidFill>
              </a:rPr>
              <a:t>Tópicos:</a:t>
            </a:r>
            <a:endParaRPr lang="es-AR" sz="2600" dirty="0">
              <a:solidFill>
                <a:schemeClr val="accent1">
                  <a:lumMod val="75000"/>
                </a:schemeClr>
              </a:solidFill>
            </a:endParaRPr>
          </a:p>
          <a:p>
            <a:r>
              <a:rPr lang="es-AR" sz="2600" dirty="0">
                <a:solidFill>
                  <a:schemeClr val="accent1">
                    <a:lumMod val="75000"/>
                  </a:schemeClr>
                </a:solidFill>
              </a:rPr>
              <a:t>Cursos</a:t>
            </a:r>
          </a:p>
          <a:p>
            <a:r>
              <a:rPr lang="es-AR" sz="2600" dirty="0">
                <a:solidFill>
                  <a:schemeClr val="accent1">
                    <a:lumMod val="75000"/>
                  </a:schemeClr>
                </a:solidFill>
              </a:rPr>
              <a:t>Eventos </a:t>
            </a: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8</a:t>
            </a:r>
          </a:p>
          <a:p>
            <a:pPr marL="45720" indent="0">
              <a:buNone/>
            </a:pPr>
            <a:r>
              <a:rPr lang="es-AR" b="1" dirty="0">
                <a:solidFill>
                  <a:schemeClr val="accent1">
                    <a:lumMod val="75000"/>
                  </a:schemeClr>
                </a:solidFill>
              </a:rPr>
              <a:t>Silhouette: </a:t>
            </a:r>
            <a:r>
              <a:rPr lang="es-AR" dirty="0">
                <a:solidFill>
                  <a:schemeClr val="accent1">
                    <a:lumMod val="75000"/>
                  </a:schemeClr>
                </a:solidFill>
              </a:rPr>
              <a:t>0.09</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24592238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17</a:t>
            </a:r>
            <a:br>
              <a:rPr lang="es-AR" sz="5400" b="1" dirty="0">
                <a:solidFill>
                  <a:schemeClr val="accent1">
                    <a:lumMod val="75000"/>
                  </a:schemeClr>
                </a:solidFill>
              </a:rPr>
            </a:br>
            <a:r>
              <a:rPr lang="es-AR" sz="3100" b="1" dirty="0">
                <a:solidFill>
                  <a:schemeClr val="accent1">
                    <a:lumMod val="75000"/>
                  </a:schemeClr>
                </a:solidFill>
              </a:rPr>
              <a:t>Clúster 5</a:t>
            </a:r>
          </a:p>
        </p:txBody>
      </p:sp>
      <p:pic>
        <p:nvPicPr>
          <p:cNvPr id="3" name="Imagen 2">
            <a:extLst>
              <a:ext uri="{FF2B5EF4-FFF2-40B4-BE49-F238E27FC236}">
                <a16:creationId xmlns:a16="http://schemas.microsoft.com/office/drawing/2014/main" id="{49558C5F-C3A4-C6D2-DD01-083D4659A9B1}"/>
              </a:ext>
            </a:extLst>
          </p:cNvPr>
          <p:cNvPicPr>
            <a:picLocks noChangeAspect="1"/>
          </p:cNvPicPr>
          <p:nvPr/>
        </p:nvPicPr>
        <p:blipFill>
          <a:blip r:embed="rId2"/>
          <a:stretch>
            <a:fillRect/>
          </a:stretch>
        </p:blipFill>
        <p:spPr>
          <a:xfrm>
            <a:off x="446786" y="2351313"/>
            <a:ext cx="11175145" cy="319571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Entrada de lápiz 3">
                <a:extLst>
                  <a:ext uri="{FF2B5EF4-FFF2-40B4-BE49-F238E27FC236}">
                    <a16:creationId xmlns:a16="http://schemas.microsoft.com/office/drawing/2014/main" id="{85A426E7-6F12-5BC6-740B-DF36E0C99578}"/>
                  </a:ext>
                </a:extLst>
              </p14:cNvPr>
              <p14:cNvContentPartPr/>
              <p14:nvPr/>
            </p14:nvContentPartPr>
            <p14:xfrm>
              <a:off x="914143" y="2481823"/>
              <a:ext cx="2081880" cy="61560"/>
            </p14:xfrm>
          </p:contentPart>
        </mc:Choice>
        <mc:Fallback>
          <p:pic>
            <p:nvPicPr>
              <p:cNvPr id="4" name="Entrada de lápiz 3">
                <a:extLst>
                  <a:ext uri="{FF2B5EF4-FFF2-40B4-BE49-F238E27FC236}">
                    <a16:creationId xmlns:a16="http://schemas.microsoft.com/office/drawing/2014/main" id="{85A426E7-6F12-5BC6-740B-DF36E0C99578}"/>
                  </a:ext>
                </a:extLst>
              </p:cNvPr>
              <p:cNvPicPr/>
              <p:nvPr/>
            </p:nvPicPr>
            <p:blipFill>
              <a:blip r:embed="rId4"/>
              <a:stretch>
                <a:fillRect/>
              </a:stretch>
            </p:blipFill>
            <p:spPr>
              <a:xfrm>
                <a:off x="860503" y="2373823"/>
                <a:ext cx="2189520" cy="2772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Entrada de lápiz 5">
                <a:extLst>
                  <a:ext uri="{FF2B5EF4-FFF2-40B4-BE49-F238E27FC236}">
                    <a16:creationId xmlns:a16="http://schemas.microsoft.com/office/drawing/2014/main" id="{BC76069F-8BA1-2B77-1404-D6412EF6E014}"/>
                  </a:ext>
                </a:extLst>
              </p14:cNvPr>
              <p14:cNvContentPartPr/>
              <p14:nvPr/>
            </p14:nvContentPartPr>
            <p14:xfrm>
              <a:off x="940063" y="3047023"/>
              <a:ext cx="2733840" cy="53280"/>
            </p14:xfrm>
          </p:contentPart>
        </mc:Choice>
        <mc:Fallback>
          <p:pic>
            <p:nvPicPr>
              <p:cNvPr id="6" name="Entrada de lápiz 5">
                <a:extLst>
                  <a:ext uri="{FF2B5EF4-FFF2-40B4-BE49-F238E27FC236}">
                    <a16:creationId xmlns:a16="http://schemas.microsoft.com/office/drawing/2014/main" id="{BC76069F-8BA1-2B77-1404-D6412EF6E014}"/>
                  </a:ext>
                </a:extLst>
              </p:cNvPr>
              <p:cNvPicPr/>
              <p:nvPr/>
            </p:nvPicPr>
            <p:blipFill>
              <a:blip r:embed="rId6"/>
              <a:stretch>
                <a:fillRect/>
              </a:stretch>
            </p:blipFill>
            <p:spPr>
              <a:xfrm>
                <a:off x="886423" y="2939383"/>
                <a:ext cx="284148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Entrada de lápiz 6">
                <a:extLst>
                  <a:ext uri="{FF2B5EF4-FFF2-40B4-BE49-F238E27FC236}">
                    <a16:creationId xmlns:a16="http://schemas.microsoft.com/office/drawing/2014/main" id="{07411E68-7FC5-736D-EC5F-FBE77E350E6B}"/>
                  </a:ext>
                </a:extLst>
              </p14:cNvPr>
              <p14:cNvContentPartPr/>
              <p14:nvPr/>
            </p14:nvContentPartPr>
            <p14:xfrm>
              <a:off x="914143" y="3333943"/>
              <a:ext cx="2759760" cy="36720"/>
            </p14:xfrm>
          </p:contentPart>
        </mc:Choice>
        <mc:Fallback>
          <p:pic>
            <p:nvPicPr>
              <p:cNvPr id="7" name="Entrada de lápiz 6">
                <a:extLst>
                  <a:ext uri="{FF2B5EF4-FFF2-40B4-BE49-F238E27FC236}">
                    <a16:creationId xmlns:a16="http://schemas.microsoft.com/office/drawing/2014/main" id="{07411E68-7FC5-736D-EC5F-FBE77E350E6B}"/>
                  </a:ext>
                </a:extLst>
              </p:cNvPr>
              <p:cNvPicPr/>
              <p:nvPr/>
            </p:nvPicPr>
            <p:blipFill>
              <a:blip r:embed="rId8"/>
              <a:stretch>
                <a:fillRect/>
              </a:stretch>
            </p:blipFill>
            <p:spPr>
              <a:xfrm>
                <a:off x="860503" y="3225943"/>
                <a:ext cx="286740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Entrada de lápiz 7">
                <a:extLst>
                  <a:ext uri="{FF2B5EF4-FFF2-40B4-BE49-F238E27FC236}">
                    <a16:creationId xmlns:a16="http://schemas.microsoft.com/office/drawing/2014/main" id="{EB03EEC2-B5E4-A307-1DDC-5727124EDC27}"/>
                  </a:ext>
                </a:extLst>
              </p14:cNvPr>
              <p14:cNvContentPartPr/>
              <p14:nvPr/>
            </p14:nvContentPartPr>
            <p14:xfrm>
              <a:off x="3979543" y="3343303"/>
              <a:ext cx="1018440" cy="9720"/>
            </p14:xfrm>
          </p:contentPart>
        </mc:Choice>
        <mc:Fallback>
          <p:pic>
            <p:nvPicPr>
              <p:cNvPr id="8" name="Entrada de lápiz 7">
                <a:extLst>
                  <a:ext uri="{FF2B5EF4-FFF2-40B4-BE49-F238E27FC236}">
                    <a16:creationId xmlns:a16="http://schemas.microsoft.com/office/drawing/2014/main" id="{EB03EEC2-B5E4-A307-1DDC-5727124EDC27}"/>
                  </a:ext>
                </a:extLst>
              </p:cNvPr>
              <p:cNvPicPr/>
              <p:nvPr/>
            </p:nvPicPr>
            <p:blipFill>
              <a:blip r:embed="rId10"/>
              <a:stretch>
                <a:fillRect/>
              </a:stretch>
            </p:blipFill>
            <p:spPr>
              <a:xfrm>
                <a:off x="3925543" y="3235663"/>
                <a:ext cx="112608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9" name="Entrada de lápiz 8">
                <a:extLst>
                  <a:ext uri="{FF2B5EF4-FFF2-40B4-BE49-F238E27FC236}">
                    <a16:creationId xmlns:a16="http://schemas.microsoft.com/office/drawing/2014/main" id="{0F981834-FA62-98E4-1B02-8AF280852609}"/>
                  </a:ext>
                </a:extLst>
              </p14:cNvPr>
              <p14:cNvContentPartPr/>
              <p14:nvPr/>
            </p14:nvContentPartPr>
            <p14:xfrm>
              <a:off x="5416663" y="3334663"/>
              <a:ext cx="826920" cy="18000"/>
            </p14:xfrm>
          </p:contentPart>
        </mc:Choice>
        <mc:Fallback>
          <p:pic>
            <p:nvPicPr>
              <p:cNvPr id="9" name="Entrada de lápiz 8">
                <a:extLst>
                  <a:ext uri="{FF2B5EF4-FFF2-40B4-BE49-F238E27FC236}">
                    <a16:creationId xmlns:a16="http://schemas.microsoft.com/office/drawing/2014/main" id="{0F981834-FA62-98E4-1B02-8AF280852609}"/>
                  </a:ext>
                </a:extLst>
              </p:cNvPr>
              <p:cNvPicPr/>
              <p:nvPr/>
            </p:nvPicPr>
            <p:blipFill>
              <a:blip r:embed="rId12"/>
              <a:stretch>
                <a:fillRect/>
              </a:stretch>
            </p:blipFill>
            <p:spPr>
              <a:xfrm>
                <a:off x="5362663" y="3227023"/>
                <a:ext cx="93456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0" name="Entrada de lápiz 9">
                <a:extLst>
                  <a:ext uri="{FF2B5EF4-FFF2-40B4-BE49-F238E27FC236}">
                    <a16:creationId xmlns:a16="http://schemas.microsoft.com/office/drawing/2014/main" id="{F49425E5-A399-B105-11DD-2E6440707C59}"/>
                  </a:ext>
                </a:extLst>
              </p14:cNvPr>
              <p14:cNvContentPartPr/>
              <p14:nvPr/>
            </p14:nvContentPartPr>
            <p14:xfrm>
              <a:off x="940063" y="3857743"/>
              <a:ext cx="2176560" cy="36000"/>
            </p14:xfrm>
          </p:contentPart>
        </mc:Choice>
        <mc:Fallback>
          <p:pic>
            <p:nvPicPr>
              <p:cNvPr id="10" name="Entrada de lápiz 9">
                <a:extLst>
                  <a:ext uri="{FF2B5EF4-FFF2-40B4-BE49-F238E27FC236}">
                    <a16:creationId xmlns:a16="http://schemas.microsoft.com/office/drawing/2014/main" id="{F49425E5-A399-B105-11DD-2E6440707C59}"/>
                  </a:ext>
                </a:extLst>
              </p:cNvPr>
              <p:cNvPicPr/>
              <p:nvPr/>
            </p:nvPicPr>
            <p:blipFill>
              <a:blip r:embed="rId14"/>
              <a:stretch>
                <a:fillRect/>
              </a:stretch>
            </p:blipFill>
            <p:spPr>
              <a:xfrm>
                <a:off x="886423" y="3749743"/>
                <a:ext cx="228420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1" name="Entrada de lápiz 10">
                <a:extLst>
                  <a:ext uri="{FF2B5EF4-FFF2-40B4-BE49-F238E27FC236}">
                    <a16:creationId xmlns:a16="http://schemas.microsoft.com/office/drawing/2014/main" id="{E93A5B89-9872-AEF0-6106-86666071E2D1}"/>
                  </a:ext>
                </a:extLst>
              </p14:cNvPr>
              <p14:cNvContentPartPr/>
              <p14:nvPr/>
            </p14:nvContentPartPr>
            <p14:xfrm>
              <a:off x="966343" y="4379383"/>
              <a:ext cx="3745080" cy="53280"/>
            </p14:xfrm>
          </p:contentPart>
        </mc:Choice>
        <mc:Fallback>
          <p:pic>
            <p:nvPicPr>
              <p:cNvPr id="11" name="Entrada de lápiz 10">
                <a:extLst>
                  <a:ext uri="{FF2B5EF4-FFF2-40B4-BE49-F238E27FC236}">
                    <a16:creationId xmlns:a16="http://schemas.microsoft.com/office/drawing/2014/main" id="{E93A5B89-9872-AEF0-6106-86666071E2D1}"/>
                  </a:ext>
                </a:extLst>
              </p:cNvPr>
              <p:cNvPicPr/>
              <p:nvPr/>
            </p:nvPicPr>
            <p:blipFill>
              <a:blip r:embed="rId16"/>
              <a:stretch>
                <a:fillRect/>
              </a:stretch>
            </p:blipFill>
            <p:spPr>
              <a:xfrm>
                <a:off x="912343" y="4271383"/>
                <a:ext cx="3852720" cy="268920"/>
              </a:xfrm>
              <a:prstGeom prst="rect">
                <a:avLst/>
              </a:prstGeom>
            </p:spPr>
          </p:pic>
        </mc:Fallback>
      </mc:AlternateContent>
    </p:spTree>
    <p:extLst>
      <p:ext uri="{BB962C8B-B14F-4D97-AF65-F5344CB8AC3E}">
        <p14:creationId xmlns:p14="http://schemas.microsoft.com/office/powerpoint/2010/main" val="16901894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683651" y="81071"/>
            <a:ext cx="9875520" cy="1356360"/>
          </a:xfrm>
        </p:spPr>
        <p:txBody>
          <a:bodyPr>
            <a:normAutofit/>
          </a:bodyPr>
          <a:lstStyle/>
          <a:p>
            <a:pPr algn="ctr"/>
            <a:r>
              <a:rPr lang="es-AR" sz="5400" b="1" dirty="0">
                <a:solidFill>
                  <a:schemeClr val="accent1">
                    <a:lumMod val="75000"/>
                  </a:schemeClr>
                </a:solidFill>
              </a:rPr>
              <a:t>Desafío 18</a:t>
            </a:r>
          </a:p>
        </p:txBody>
      </p:sp>
      <p:sp>
        <p:nvSpPr>
          <p:cNvPr id="6" name="CuadroTexto 5">
            <a:extLst>
              <a:ext uri="{FF2B5EF4-FFF2-40B4-BE49-F238E27FC236}">
                <a16:creationId xmlns:a16="http://schemas.microsoft.com/office/drawing/2014/main" id="{9027411C-219D-2E61-BE38-0A8A99BC7546}"/>
              </a:ext>
            </a:extLst>
          </p:cNvPr>
          <p:cNvSpPr txBox="1"/>
          <p:nvPr/>
        </p:nvSpPr>
        <p:spPr>
          <a:xfrm>
            <a:off x="4830466" y="1252765"/>
            <a:ext cx="1457450" cy="369332"/>
          </a:xfrm>
          <a:prstGeom prst="rect">
            <a:avLst/>
          </a:prstGeom>
          <a:noFill/>
        </p:spPr>
        <p:txBody>
          <a:bodyPr wrap="none" rtlCol="0">
            <a:spAutoFit/>
          </a:bodyPr>
          <a:lstStyle/>
          <a:p>
            <a:r>
              <a:rPr lang="es-AR" b="1" dirty="0">
                <a:solidFill>
                  <a:schemeClr val="accent1">
                    <a:lumMod val="75000"/>
                  </a:schemeClr>
                </a:solidFill>
              </a:rPr>
              <a:t>N_clusters: </a:t>
            </a:r>
            <a:r>
              <a:rPr lang="es-AR" dirty="0">
                <a:solidFill>
                  <a:schemeClr val="accent1">
                    <a:lumMod val="75000"/>
                  </a:schemeClr>
                </a:solidFill>
              </a:rPr>
              <a:t>5</a:t>
            </a:r>
          </a:p>
        </p:txBody>
      </p:sp>
      <p:pic>
        <p:nvPicPr>
          <p:cNvPr id="5" name="Imagen 4">
            <a:extLst>
              <a:ext uri="{FF2B5EF4-FFF2-40B4-BE49-F238E27FC236}">
                <a16:creationId xmlns:a16="http://schemas.microsoft.com/office/drawing/2014/main" id="{68D1EBB9-F2CC-B5E7-C09D-4B05E437558B}"/>
              </a:ext>
            </a:extLst>
          </p:cNvPr>
          <p:cNvPicPr>
            <a:picLocks noChangeAspect="1"/>
          </p:cNvPicPr>
          <p:nvPr/>
        </p:nvPicPr>
        <p:blipFill>
          <a:blip r:embed="rId2"/>
          <a:stretch>
            <a:fillRect/>
          </a:stretch>
        </p:blipFill>
        <p:spPr>
          <a:xfrm>
            <a:off x="683651" y="2565400"/>
            <a:ext cx="3923040" cy="3632234"/>
          </a:xfrm>
          <a:prstGeom prst="rect">
            <a:avLst/>
          </a:prstGeom>
        </p:spPr>
      </p:pic>
      <p:pic>
        <p:nvPicPr>
          <p:cNvPr id="9" name="Imagen 8">
            <a:extLst>
              <a:ext uri="{FF2B5EF4-FFF2-40B4-BE49-F238E27FC236}">
                <a16:creationId xmlns:a16="http://schemas.microsoft.com/office/drawing/2014/main" id="{EC9C4963-9C91-708B-FE6B-722AED858314}"/>
              </a:ext>
            </a:extLst>
          </p:cNvPr>
          <p:cNvPicPr>
            <a:picLocks noChangeAspect="1"/>
          </p:cNvPicPr>
          <p:nvPr/>
        </p:nvPicPr>
        <p:blipFill>
          <a:blip r:embed="rId3"/>
          <a:stretch>
            <a:fillRect/>
          </a:stretch>
        </p:blipFill>
        <p:spPr>
          <a:xfrm>
            <a:off x="6510867" y="2565400"/>
            <a:ext cx="4617237" cy="3786474"/>
          </a:xfrm>
          <a:prstGeom prst="rect">
            <a:avLst/>
          </a:prstGeom>
        </p:spPr>
      </p:pic>
    </p:spTree>
    <p:extLst>
      <p:ext uri="{BB962C8B-B14F-4D97-AF65-F5344CB8AC3E}">
        <p14:creationId xmlns:p14="http://schemas.microsoft.com/office/powerpoint/2010/main" val="35928043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46760"/>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1</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a:bodyPr>
          <a:lstStyle/>
          <a:p>
            <a:r>
              <a:rPr lang="es-AR" sz="3900" b="1" dirty="0">
                <a:solidFill>
                  <a:schemeClr val="accent1">
                    <a:lumMod val="75000"/>
                  </a:schemeClr>
                </a:solidFill>
              </a:rPr>
              <a:t>Tópicos:</a:t>
            </a:r>
            <a:endParaRPr lang="es-AR" sz="2600" dirty="0">
              <a:solidFill>
                <a:schemeClr val="accent1">
                  <a:lumMod val="75000"/>
                </a:schemeClr>
              </a:solidFill>
            </a:endParaRPr>
          </a:p>
          <a:p>
            <a:r>
              <a:rPr lang="es-AR" sz="2600" dirty="0">
                <a:solidFill>
                  <a:schemeClr val="accent1">
                    <a:lumMod val="75000"/>
                  </a:schemeClr>
                </a:solidFill>
              </a:rPr>
              <a:t>Horarios inflexibles</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5</a:t>
            </a:r>
          </a:p>
          <a:p>
            <a:pPr marL="45720" indent="0">
              <a:buNone/>
            </a:pPr>
            <a:r>
              <a:rPr lang="es-AR" b="1" dirty="0">
                <a:solidFill>
                  <a:schemeClr val="accent1">
                    <a:lumMod val="75000"/>
                  </a:schemeClr>
                </a:solidFill>
              </a:rPr>
              <a:t>Silhouette: </a:t>
            </a:r>
            <a:r>
              <a:rPr lang="es-AR" dirty="0">
                <a:solidFill>
                  <a:schemeClr val="accent1">
                    <a:lumMod val="75000"/>
                  </a:schemeClr>
                </a:solidFill>
              </a:rPr>
              <a:t>0.14</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13178632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1</a:t>
            </a:r>
          </a:p>
        </p:txBody>
      </p:sp>
      <p:pic>
        <p:nvPicPr>
          <p:cNvPr id="12" name="Imagen 11">
            <a:extLst>
              <a:ext uri="{FF2B5EF4-FFF2-40B4-BE49-F238E27FC236}">
                <a16:creationId xmlns:a16="http://schemas.microsoft.com/office/drawing/2014/main" id="{DC688504-B8A1-8BAC-FE92-515C6DFC3AE8}"/>
              </a:ext>
            </a:extLst>
          </p:cNvPr>
          <p:cNvPicPr>
            <a:picLocks noChangeAspect="1"/>
          </p:cNvPicPr>
          <p:nvPr/>
        </p:nvPicPr>
        <p:blipFill>
          <a:blip r:embed="rId2"/>
          <a:stretch>
            <a:fillRect/>
          </a:stretch>
        </p:blipFill>
        <p:spPr>
          <a:xfrm>
            <a:off x="1078634" y="2804160"/>
            <a:ext cx="9762326" cy="1684387"/>
          </a:xfrm>
          <a:prstGeom prst="rect">
            <a:avLst/>
          </a:prstGeom>
        </p:spPr>
      </p:pic>
      <mc:AlternateContent xmlns:mc="http://schemas.openxmlformats.org/markup-compatibility/2006">
        <mc:Choice xmlns:p14="http://schemas.microsoft.com/office/powerpoint/2010/main" Requires="p14">
          <p:contentPart p14:bwMode="auto" r:id="rId3">
            <p14:nvContentPartPr>
              <p14:cNvPr id="13" name="Entrada de lápiz 12">
                <a:extLst>
                  <a:ext uri="{FF2B5EF4-FFF2-40B4-BE49-F238E27FC236}">
                    <a16:creationId xmlns:a16="http://schemas.microsoft.com/office/drawing/2014/main" id="{910C5835-48DD-18D4-4602-F9014DB0DF83}"/>
                  </a:ext>
                </a:extLst>
              </p14:cNvPr>
              <p14:cNvContentPartPr/>
              <p14:nvPr/>
            </p14:nvContentPartPr>
            <p14:xfrm>
              <a:off x="1924303" y="2941903"/>
              <a:ext cx="3709440" cy="36360"/>
            </p14:xfrm>
          </p:contentPart>
        </mc:Choice>
        <mc:Fallback>
          <p:pic>
            <p:nvPicPr>
              <p:cNvPr id="13" name="Entrada de lápiz 12">
                <a:extLst>
                  <a:ext uri="{FF2B5EF4-FFF2-40B4-BE49-F238E27FC236}">
                    <a16:creationId xmlns:a16="http://schemas.microsoft.com/office/drawing/2014/main" id="{910C5835-48DD-18D4-4602-F9014DB0DF83}"/>
                  </a:ext>
                </a:extLst>
              </p:cNvPr>
              <p:cNvPicPr/>
              <p:nvPr/>
            </p:nvPicPr>
            <p:blipFill>
              <a:blip r:embed="rId4"/>
              <a:stretch>
                <a:fillRect/>
              </a:stretch>
            </p:blipFill>
            <p:spPr>
              <a:xfrm>
                <a:off x="1870663" y="2834263"/>
                <a:ext cx="381708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4" name="Entrada de lápiz 13">
                <a:extLst>
                  <a:ext uri="{FF2B5EF4-FFF2-40B4-BE49-F238E27FC236}">
                    <a16:creationId xmlns:a16="http://schemas.microsoft.com/office/drawing/2014/main" id="{CEA24214-516A-4449-279A-4929452719DD}"/>
                  </a:ext>
                </a:extLst>
              </p14:cNvPr>
              <p14:cNvContentPartPr/>
              <p14:nvPr/>
            </p14:nvContentPartPr>
            <p14:xfrm>
              <a:off x="1523623" y="3247543"/>
              <a:ext cx="1523160" cy="27360"/>
            </p14:xfrm>
          </p:contentPart>
        </mc:Choice>
        <mc:Fallback>
          <p:pic>
            <p:nvPicPr>
              <p:cNvPr id="14" name="Entrada de lápiz 13">
                <a:extLst>
                  <a:ext uri="{FF2B5EF4-FFF2-40B4-BE49-F238E27FC236}">
                    <a16:creationId xmlns:a16="http://schemas.microsoft.com/office/drawing/2014/main" id="{CEA24214-516A-4449-279A-4929452719DD}"/>
                  </a:ext>
                </a:extLst>
              </p:cNvPr>
              <p:cNvPicPr/>
              <p:nvPr/>
            </p:nvPicPr>
            <p:blipFill>
              <a:blip r:embed="rId6"/>
              <a:stretch>
                <a:fillRect/>
              </a:stretch>
            </p:blipFill>
            <p:spPr>
              <a:xfrm>
                <a:off x="1469983" y="3139903"/>
                <a:ext cx="1630800"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5" name="Entrada de lápiz 14">
                <a:extLst>
                  <a:ext uri="{FF2B5EF4-FFF2-40B4-BE49-F238E27FC236}">
                    <a16:creationId xmlns:a16="http://schemas.microsoft.com/office/drawing/2014/main" id="{2CBEE7FF-CACF-7413-1437-0E0F0524732B}"/>
                  </a:ext>
                </a:extLst>
              </p14:cNvPr>
              <p14:cNvContentPartPr/>
              <p14:nvPr/>
            </p14:nvContentPartPr>
            <p14:xfrm>
              <a:off x="1575823" y="3578383"/>
              <a:ext cx="3726720" cy="44280"/>
            </p14:xfrm>
          </p:contentPart>
        </mc:Choice>
        <mc:Fallback>
          <p:pic>
            <p:nvPicPr>
              <p:cNvPr id="15" name="Entrada de lápiz 14">
                <a:extLst>
                  <a:ext uri="{FF2B5EF4-FFF2-40B4-BE49-F238E27FC236}">
                    <a16:creationId xmlns:a16="http://schemas.microsoft.com/office/drawing/2014/main" id="{2CBEE7FF-CACF-7413-1437-0E0F0524732B}"/>
                  </a:ext>
                </a:extLst>
              </p:cNvPr>
              <p:cNvPicPr/>
              <p:nvPr/>
            </p:nvPicPr>
            <p:blipFill>
              <a:blip r:embed="rId8"/>
              <a:stretch>
                <a:fillRect/>
              </a:stretch>
            </p:blipFill>
            <p:spPr>
              <a:xfrm>
                <a:off x="1521823" y="3470743"/>
                <a:ext cx="383436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6" name="Entrada de lápiz 15">
                <a:extLst>
                  <a:ext uri="{FF2B5EF4-FFF2-40B4-BE49-F238E27FC236}">
                    <a16:creationId xmlns:a16="http://schemas.microsoft.com/office/drawing/2014/main" id="{7B906308-6997-E840-1B5A-15C563452EFE}"/>
                  </a:ext>
                </a:extLst>
              </p14:cNvPr>
              <p14:cNvContentPartPr/>
              <p14:nvPr/>
            </p14:nvContentPartPr>
            <p14:xfrm>
              <a:off x="1584823" y="3944503"/>
              <a:ext cx="1428480" cy="9360"/>
            </p14:xfrm>
          </p:contentPart>
        </mc:Choice>
        <mc:Fallback>
          <p:pic>
            <p:nvPicPr>
              <p:cNvPr id="16" name="Entrada de lápiz 15">
                <a:extLst>
                  <a:ext uri="{FF2B5EF4-FFF2-40B4-BE49-F238E27FC236}">
                    <a16:creationId xmlns:a16="http://schemas.microsoft.com/office/drawing/2014/main" id="{7B906308-6997-E840-1B5A-15C563452EFE}"/>
                  </a:ext>
                </a:extLst>
              </p:cNvPr>
              <p:cNvPicPr/>
              <p:nvPr/>
            </p:nvPicPr>
            <p:blipFill>
              <a:blip r:embed="rId10"/>
              <a:stretch>
                <a:fillRect/>
              </a:stretch>
            </p:blipFill>
            <p:spPr>
              <a:xfrm>
                <a:off x="1530823" y="3836503"/>
                <a:ext cx="1536120"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7" name="Entrada de lápiz 16">
                <a:extLst>
                  <a:ext uri="{FF2B5EF4-FFF2-40B4-BE49-F238E27FC236}">
                    <a16:creationId xmlns:a16="http://schemas.microsoft.com/office/drawing/2014/main" id="{59F278F8-AA7C-CE5D-9FC2-98461A1CFA06}"/>
                  </a:ext>
                </a:extLst>
              </p14:cNvPr>
              <p14:cNvContentPartPr/>
              <p14:nvPr/>
            </p14:nvContentPartPr>
            <p14:xfrm>
              <a:off x="2315983" y="4222063"/>
              <a:ext cx="5433840" cy="63000"/>
            </p14:xfrm>
          </p:contentPart>
        </mc:Choice>
        <mc:Fallback>
          <p:pic>
            <p:nvPicPr>
              <p:cNvPr id="17" name="Entrada de lápiz 16">
                <a:extLst>
                  <a:ext uri="{FF2B5EF4-FFF2-40B4-BE49-F238E27FC236}">
                    <a16:creationId xmlns:a16="http://schemas.microsoft.com/office/drawing/2014/main" id="{59F278F8-AA7C-CE5D-9FC2-98461A1CFA06}"/>
                  </a:ext>
                </a:extLst>
              </p:cNvPr>
              <p:cNvPicPr/>
              <p:nvPr/>
            </p:nvPicPr>
            <p:blipFill>
              <a:blip r:embed="rId12"/>
              <a:stretch>
                <a:fillRect/>
              </a:stretch>
            </p:blipFill>
            <p:spPr>
              <a:xfrm>
                <a:off x="2262343" y="4114423"/>
                <a:ext cx="5541480" cy="278640"/>
              </a:xfrm>
              <a:prstGeom prst="rect">
                <a:avLst/>
              </a:prstGeom>
            </p:spPr>
          </p:pic>
        </mc:Fallback>
      </mc:AlternateContent>
    </p:spTree>
    <p:extLst>
      <p:ext uri="{BB962C8B-B14F-4D97-AF65-F5344CB8AC3E}">
        <p14:creationId xmlns:p14="http://schemas.microsoft.com/office/powerpoint/2010/main" val="27802379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07549" y="362907"/>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2</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a:bodyPr>
          <a:lstStyle/>
          <a:p>
            <a:r>
              <a:rPr lang="es-AR" sz="3900" b="1" dirty="0">
                <a:solidFill>
                  <a:schemeClr val="accent1">
                    <a:lumMod val="75000"/>
                  </a:schemeClr>
                </a:solidFill>
              </a:rPr>
              <a:t>Tópicos:</a:t>
            </a:r>
            <a:endParaRPr lang="es-AR" sz="2600" dirty="0">
              <a:solidFill>
                <a:schemeClr val="accent1">
                  <a:lumMod val="75000"/>
                </a:schemeClr>
              </a:solidFill>
            </a:endParaRPr>
          </a:p>
          <a:p>
            <a:r>
              <a:rPr lang="es-AR" sz="2600" dirty="0">
                <a:solidFill>
                  <a:schemeClr val="accent1">
                    <a:lumMod val="75000"/>
                  </a:schemeClr>
                </a:solidFill>
              </a:rPr>
              <a:t>Ciclo de Fundamentos: </a:t>
            </a:r>
            <a:r>
              <a:rPr lang="es-AR" sz="2400" dirty="0">
                <a:solidFill>
                  <a:schemeClr val="accent1">
                    <a:lumMod val="75000"/>
                  </a:schemeClr>
                </a:solidFill>
              </a:rPr>
              <a:t>no tiene que ver con la carrera</a:t>
            </a:r>
          </a:p>
          <a:p>
            <a:r>
              <a:rPr lang="es-AR" sz="2400" dirty="0">
                <a:solidFill>
                  <a:schemeClr val="accent1">
                    <a:lumMod val="75000"/>
                  </a:schemeClr>
                </a:solidFill>
              </a:rPr>
              <a:t>Horarios poco convenientes</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 </a:t>
            </a:r>
            <a:r>
              <a:rPr lang="es-AR" dirty="0">
                <a:solidFill>
                  <a:schemeClr val="accent1">
                    <a:lumMod val="75000"/>
                  </a:schemeClr>
                </a:solidFill>
              </a:rPr>
              <a:t>14</a:t>
            </a:r>
          </a:p>
          <a:p>
            <a:pPr marL="45720" indent="0">
              <a:buNone/>
            </a:pPr>
            <a:r>
              <a:rPr lang="es-AR" b="1" dirty="0">
                <a:solidFill>
                  <a:schemeClr val="accent1">
                    <a:lumMod val="75000"/>
                  </a:schemeClr>
                </a:solidFill>
              </a:rPr>
              <a:t>Silhouette: </a:t>
            </a:r>
            <a:r>
              <a:rPr lang="es-AR" dirty="0">
                <a:solidFill>
                  <a:schemeClr val="accent1">
                    <a:lumMod val="75000"/>
                  </a:schemeClr>
                </a:solidFill>
              </a:rPr>
              <a:t>0.03</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1652959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414867"/>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2</a:t>
            </a:r>
          </a:p>
        </p:txBody>
      </p:sp>
      <p:pic>
        <p:nvPicPr>
          <p:cNvPr id="4" name="Imagen 3">
            <a:extLst>
              <a:ext uri="{FF2B5EF4-FFF2-40B4-BE49-F238E27FC236}">
                <a16:creationId xmlns:a16="http://schemas.microsoft.com/office/drawing/2014/main" id="{DD5DB7BF-D708-D303-8220-9BC614EA63AB}"/>
              </a:ext>
            </a:extLst>
          </p:cNvPr>
          <p:cNvPicPr>
            <a:picLocks noChangeAspect="1"/>
          </p:cNvPicPr>
          <p:nvPr/>
        </p:nvPicPr>
        <p:blipFill>
          <a:blip r:embed="rId2"/>
          <a:stretch>
            <a:fillRect/>
          </a:stretch>
        </p:blipFill>
        <p:spPr>
          <a:xfrm>
            <a:off x="0" y="2067436"/>
            <a:ext cx="12192000" cy="2845048"/>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Entrada de lápiz 4">
                <a:extLst>
                  <a:ext uri="{FF2B5EF4-FFF2-40B4-BE49-F238E27FC236}">
                    <a16:creationId xmlns:a16="http://schemas.microsoft.com/office/drawing/2014/main" id="{2B5DE746-0384-78CD-88D8-1A376AF934EB}"/>
                  </a:ext>
                </a:extLst>
              </p14:cNvPr>
              <p14:cNvContentPartPr/>
              <p14:nvPr/>
            </p14:nvContentPartPr>
            <p14:xfrm>
              <a:off x="539743" y="2167543"/>
              <a:ext cx="1593360" cy="27360"/>
            </p14:xfrm>
          </p:contentPart>
        </mc:Choice>
        <mc:Fallback>
          <p:pic>
            <p:nvPicPr>
              <p:cNvPr id="5" name="Entrada de lápiz 4">
                <a:extLst>
                  <a:ext uri="{FF2B5EF4-FFF2-40B4-BE49-F238E27FC236}">
                    <a16:creationId xmlns:a16="http://schemas.microsoft.com/office/drawing/2014/main" id="{2B5DE746-0384-78CD-88D8-1A376AF934EB}"/>
                  </a:ext>
                </a:extLst>
              </p:cNvPr>
              <p:cNvPicPr/>
              <p:nvPr/>
            </p:nvPicPr>
            <p:blipFill>
              <a:blip r:embed="rId4"/>
              <a:stretch>
                <a:fillRect/>
              </a:stretch>
            </p:blipFill>
            <p:spPr>
              <a:xfrm>
                <a:off x="485743" y="2059543"/>
                <a:ext cx="1701000"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Entrada de lápiz 5">
                <a:extLst>
                  <a:ext uri="{FF2B5EF4-FFF2-40B4-BE49-F238E27FC236}">
                    <a16:creationId xmlns:a16="http://schemas.microsoft.com/office/drawing/2014/main" id="{9A59BB92-4B09-3727-1F32-E0AAE5D3D6E6}"/>
                  </a:ext>
                </a:extLst>
              </p14:cNvPr>
              <p14:cNvContentPartPr/>
              <p14:nvPr/>
            </p14:nvContentPartPr>
            <p14:xfrm>
              <a:off x="2699383" y="2159623"/>
              <a:ext cx="1332000" cy="44280"/>
            </p14:xfrm>
          </p:contentPart>
        </mc:Choice>
        <mc:Fallback>
          <p:pic>
            <p:nvPicPr>
              <p:cNvPr id="6" name="Entrada de lápiz 5">
                <a:extLst>
                  <a:ext uri="{FF2B5EF4-FFF2-40B4-BE49-F238E27FC236}">
                    <a16:creationId xmlns:a16="http://schemas.microsoft.com/office/drawing/2014/main" id="{9A59BB92-4B09-3727-1F32-E0AAE5D3D6E6}"/>
                  </a:ext>
                </a:extLst>
              </p:cNvPr>
              <p:cNvPicPr/>
              <p:nvPr/>
            </p:nvPicPr>
            <p:blipFill>
              <a:blip r:embed="rId6"/>
              <a:stretch>
                <a:fillRect/>
              </a:stretch>
            </p:blipFill>
            <p:spPr>
              <a:xfrm>
                <a:off x="2645743" y="2051623"/>
                <a:ext cx="143964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Entrada de lápiz 7">
                <a:extLst>
                  <a:ext uri="{FF2B5EF4-FFF2-40B4-BE49-F238E27FC236}">
                    <a16:creationId xmlns:a16="http://schemas.microsoft.com/office/drawing/2014/main" id="{219683B7-7115-CD50-E549-0419175D028A}"/>
                  </a:ext>
                </a:extLst>
              </p14:cNvPr>
              <p14:cNvContentPartPr/>
              <p14:nvPr/>
            </p14:nvContentPartPr>
            <p14:xfrm>
              <a:off x="4719703" y="2184823"/>
              <a:ext cx="3683160" cy="10800"/>
            </p14:xfrm>
          </p:contentPart>
        </mc:Choice>
        <mc:Fallback>
          <p:pic>
            <p:nvPicPr>
              <p:cNvPr id="8" name="Entrada de lápiz 7">
                <a:extLst>
                  <a:ext uri="{FF2B5EF4-FFF2-40B4-BE49-F238E27FC236}">
                    <a16:creationId xmlns:a16="http://schemas.microsoft.com/office/drawing/2014/main" id="{219683B7-7115-CD50-E549-0419175D028A}"/>
                  </a:ext>
                </a:extLst>
              </p:cNvPr>
              <p:cNvPicPr/>
              <p:nvPr/>
            </p:nvPicPr>
            <p:blipFill>
              <a:blip r:embed="rId8"/>
              <a:stretch>
                <a:fillRect/>
              </a:stretch>
            </p:blipFill>
            <p:spPr>
              <a:xfrm>
                <a:off x="4666063" y="2076823"/>
                <a:ext cx="379080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Entrada de lápiz 8">
                <a:extLst>
                  <a:ext uri="{FF2B5EF4-FFF2-40B4-BE49-F238E27FC236}">
                    <a16:creationId xmlns:a16="http://schemas.microsoft.com/office/drawing/2014/main" id="{D8D47719-C664-94A2-4B8E-A0CAC7C191BB}"/>
                  </a:ext>
                </a:extLst>
              </p14:cNvPr>
              <p14:cNvContentPartPr/>
              <p14:nvPr/>
            </p14:nvContentPartPr>
            <p14:xfrm>
              <a:off x="304663" y="2568583"/>
              <a:ext cx="1994040" cy="9720"/>
            </p14:xfrm>
          </p:contentPart>
        </mc:Choice>
        <mc:Fallback>
          <p:pic>
            <p:nvPicPr>
              <p:cNvPr id="9" name="Entrada de lápiz 8">
                <a:extLst>
                  <a:ext uri="{FF2B5EF4-FFF2-40B4-BE49-F238E27FC236}">
                    <a16:creationId xmlns:a16="http://schemas.microsoft.com/office/drawing/2014/main" id="{D8D47719-C664-94A2-4B8E-A0CAC7C191BB}"/>
                  </a:ext>
                </a:extLst>
              </p:cNvPr>
              <p:cNvPicPr/>
              <p:nvPr/>
            </p:nvPicPr>
            <p:blipFill>
              <a:blip r:embed="rId10"/>
              <a:stretch>
                <a:fillRect/>
              </a:stretch>
            </p:blipFill>
            <p:spPr>
              <a:xfrm>
                <a:off x="250663" y="2460943"/>
                <a:ext cx="210168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Entrada de lápiz 9">
                <a:extLst>
                  <a:ext uri="{FF2B5EF4-FFF2-40B4-BE49-F238E27FC236}">
                    <a16:creationId xmlns:a16="http://schemas.microsoft.com/office/drawing/2014/main" id="{CD078C83-B019-CACF-B61F-92148967E1E0}"/>
                  </a:ext>
                </a:extLst>
              </p14:cNvPr>
              <p14:cNvContentPartPr/>
              <p14:nvPr/>
            </p14:nvContentPartPr>
            <p14:xfrm>
              <a:off x="330583" y="2733463"/>
              <a:ext cx="1819440" cy="27000"/>
            </p14:xfrm>
          </p:contentPart>
        </mc:Choice>
        <mc:Fallback>
          <p:pic>
            <p:nvPicPr>
              <p:cNvPr id="10" name="Entrada de lápiz 9">
                <a:extLst>
                  <a:ext uri="{FF2B5EF4-FFF2-40B4-BE49-F238E27FC236}">
                    <a16:creationId xmlns:a16="http://schemas.microsoft.com/office/drawing/2014/main" id="{CD078C83-B019-CACF-B61F-92148967E1E0}"/>
                  </a:ext>
                </a:extLst>
              </p:cNvPr>
              <p:cNvPicPr/>
              <p:nvPr/>
            </p:nvPicPr>
            <p:blipFill>
              <a:blip r:embed="rId12"/>
              <a:stretch>
                <a:fillRect/>
              </a:stretch>
            </p:blipFill>
            <p:spPr>
              <a:xfrm>
                <a:off x="276943" y="2625823"/>
                <a:ext cx="1927080" cy="2426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 name="Entrada de lápiz 10">
                <a:extLst>
                  <a:ext uri="{FF2B5EF4-FFF2-40B4-BE49-F238E27FC236}">
                    <a16:creationId xmlns:a16="http://schemas.microsoft.com/office/drawing/2014/main" id="{233D3A2D-B5FA-6A5E-748D-A67B350771CD}"/>
                  </a:ext>
                </a:extLst>
              </p14:cNvPr>
              <p14:cNvContentPartPr/>
              <p14:nvPr/>
            </p14:nvContentPartPr>
            <p14:xfrm>
              <a:off x="304663" y="2950903"/>
              <a:ext cx="1847160" cy="18720"/>
            </p14:xfrm>
          </p:contentPart>
        </mc:Choice>
        <mc:Fallback>
          <p:pic>
            <p:nvPicPr>
              <p:cNvPr id="11" name="Entrada de lápiz 10">
                <a:extLst>
                  <a:ext uri="{FF2B5EF4-FFF2-40B4-BE49-F238E27FC236}">
                    <a16:creationId xmlns:a16="http://schemas.microsoft.com/office/drawing/2014/main" id="{233D3A2D-B5FA-6A5E-748D-A67B350771CD}"/>
                  </a:ext>
                </a:extLst>
              </p:cNvPr>
              <p:cNvPicPr/>
              <p:nvPr/>
            </p:nvPicPr>
            <p:blipFill>
              <a:blip r:embed="rId14"/>
              <a:stretch>
                <a:fillRect/>
              </a:stretch>
            </p:blipFill>
            <p:spPr>
              <a:xfrm>
                <a:off x="250663" y="2842903"/>
                <a:ext cx="195480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8" name="Entrada de lápiz 17">
                <a:extLst>
                  <a:ext uri="{FF2B5EF4-FFF2-40B4-BE49-F238E27FC236}">
                    <a16:creationId xmlns:a16="http://schemas.microsoft.com/office/drawing/2014/main" id="{BDCD997B-8759-C9AA-314B-707D1B7577BE}"/>
                  </a:ext>
                </a:extLst>
              </p14:cNvPr>
              <p14:cNvContentPartPr/>
              <p14:nvPr/>
            </p14:nvContentPartPr>
            <p14:xfrm>
              <a:off x="1715143" y="3187063"/>
              <a:ext cx="4641120" cy="26640"/>
            </p14:xfrm>
          </p:contentPart>
        </mc:Choice>
        <mc:Fallback>
          <p:pic>
            <p:nvPicPr>
              <p:cNvPr id="18" name="Entrada de lápiz 17">
                <a:extLst>
                  <a:ext uri="{FF2B5EF4-FFF2-40B4-BE49-F238E27FC236}">
                    <a16:creationId xmlns:a16="http://schemas.microsoft.com/office/drawing/2014/main" id="{BDCD997B-8759-C9AA-314B-707D1B7577BE}"/>
                  </a:ext>
                </a:extLst>
              </p:cNvPr>
              <p:cNvPicPr/>
              <p:nvPr/>
            </p:nvPicPr>
            <p:blipFill>
              <a:blip r:embed="rId16"/>
              <a:stretch>
                <a:fillRect/>
              </a:stretch>
            </p:blipFill>
            <p:spPr>
              <a:xfrm>
                <a:off x="1661503" y="3079063"/>
                <a:ext cx="474876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0" name="Entrada de lápiz 19">
                <a:extLst>
                  <a:ext uri="{FF2B5EF4-FFF2-40B4-BE49-F238E27FC236}">
                    <a16:creationId xmlns:a16="http://schemas.microsoft.com/office/drawing/2014/main" id="{E3D43EEF-436B-247A-68C9-2D0BE4B5272D}"/>
                  </a:ext>
                </a:extLst>
              </p14:cNvPr>
              <p14:cNvContentPartPr/>
              <p14:nvPr/>
            </p14:nvContentPartPr>
            <p14:xfrm>
              <a:off x="6879703" y="3186343"/>
              <a:ext cx="609120" cy="9720"/>
            </p14:xfrm>
          </p:contentPart>
        </mc:Choice>
        <mc:Fallback>
          <p:pic>
            <p:nvPicPr>
              <p:cNvPr id="20" name="Entrada de lápiz 19">
                <a:extLst>
                  <a:ext uri="{FF2B5EF4-FFF2-40B4-BE49-F238E27FC236}">
                    <a16:creationId xmlns:a16="http://schemas.microsoft.com/office/drawing/2014/main" id="{E3D43EEF-436B-247A-68C9-2D0BE4B5272D}"/>
                  </a:ext>
                </a:extLst>
              </p:cNvPr>
              <p:cNvPicPr/>
              <p:nvPr/>
            </p:nvPicPr>
            <p:blipFill>
              <a:blip r:embed="rId18"/>
              <a:stretch>
                <a:fillRect/>
              </a:stretch>
            </p:blipFill>
            <p:spPr>
              <a:xfrm>
                <a:off x="6825703" y="3078343"/>
                <a:ext cx="71676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1" name="Entrada de lápiz 20">
                <a:extLst>
                  <a:ext uri="{FF2B5EF4-FFF2-40B4-BE49-F238E27FC236}">
                    <a16:creationId xmlns:a16="http://schemas.microsoft.com/office/drawing/2014/main" id="{418B27F2-D789-78DD-0A91-302E81A2F9D7}"/>
                  </a:ext>
                </a:extLst>
              </p14:cNvPr>
              <p14:cNvContentPartPr/>
              <p14:nvPr/>
            </p14:nvContentPartPr>
            <p14:xfrm>
              <a:off x="774463" y="3569743"/>
              <a:ext cx="3038760" cy="53280"/>
            </p14:xfrm>
          </p:contentPart>
        </mc:Choice>
        <mc:Fallback>
          <p:pic>
            <p:nvPicPr>
              <p:cNvPr id="21" name="Entrada de lápiz 20">
                <a:extLst>
                  <a:ext uri="{FF2B5EF4-FFF2-40B4-BE49-F238E27FC236}">
                    <a16:creationId xmlns:a16="http://schemas.microsoft.com/office/drawing/2014/main" id="{418B27F2-D789-78DD-0A91-302E81A2F9D7}"/>
                  </a:ext>
                </a:extLst>
              </p:cNvPr>
              <p:cNvPicPr/>
              <p:nvPr/>
            </p:nvPicPr>
            <p:blipFill>
              <a:blip r:embed="rId20"/>
              <a:stretch>
                <a:fillRect/>
              </a:stretch>
            </p:blipFill>
            <p:spPr>
              <a:xfrm>
                <a:off x="720823" y="3462103"/>
                <a:ext cx="314640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2" name="Entrada de lápiz 21">
                <a:extLst>
                  <a:ext uri="{FF2B5EF4-FFF2-40B4-BE49-F238E27FC236}">
                    <a16:creationId xmlns:a16="http://schemas.microsoft.com/office/drawing/2014/main" id="{F85D7818-34B5-16E8-A723-CF46FD937506}"/>
                  </a:ext>
                </a:extLst>
              </p14:cNvPr>
              <p14:cNvContentPartPr/>
              <p14:nvPr/>
            </p14:nvContentPartPr>
            <p14:xfrm>
              <a:off x="321583" y="3787543"/>
              <a:ext cx="5042160" cy="27360"/>
            </p14:xfrm>
          </p:contentPart>
        </mc:Choice>
        <mc:Fallback>
          <p:pic>
            <p:nvPicPr>
              <p:cNvPr id="22" name="Entrada de lápiz 21">
                <a:extLst>
                  <a:ext uri="{FF2B5EF4-FFF2-40B4-BE49-F238E27FC236}">
                    <a16:creationId xmlns:a16="http://schemas.microsoft.com/office/drawing/2014/main" id="{F85D7818-34B5-16E8-A723-CF46FD937506}"/>
                  </a:ext>
                </a:extLst>
              </p:cNvPr>
              <p:cNvPicPr/>
              <p:nvPr/>
            </p:nvPicPr>
            <p:blipFill>
              <a:blip r:embed="rId22"/>
              <a:stretch>
                <a:fillRect/>
              </a:stretch>
            </p:blipFill>
            <p:spPr>
              <a:xfrm>
                <a:off x="267943" y="3679543"/>
                <a:ext cx="5149800"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3" name="Entrada de lápiz 22">
                <a:extLst>
                  <a:ext uri="{FF2B5EF4-FFF2-40B4-BE49-F238E27FC236}">
                    <a16:creationId xmlns:a16="http://schemas.microsoft.com/office/drawing/2014/main" id="{7E8EEDF1-FDE9-9ACF-7078-B5B8D36630A2}"/>
                  </a:ext>
                </a:extLst>
              </p14:cNvPr>
              <p14:cNvContentPartPr/>
              <p14:nvPr/>
            </p14:nvContentPartPr>
            <p14:xfrm>
              <a:off x="3813943" y="4203703"/>
              <a:ext cx="1749960" cy="29160"/>
            </p14:xfrm>
          </p:contentPart>
        </mc:Choice>
        <mc:Fallback>
          <p:pic>
            <p:nvPicPr>
              <p:cNvPr id="23" name="Entrada de lápiz 22">
                <a:extLst>
                  <a:ext uri="{FF2B5EF4-FFF2-40B4-BE49-F238E27FC236}">
                    <a16:creationId xmlns:a16="http://schemas.microsoft.com/office/drawing/2014/main" id="{7E8EEDF1-FDE9-9ACF-7078-B5B8D36630A2}"/>
                  </a:ext>
                </a:extLst>
              </p:cNvPr>
              <p:cNvPicPr/>
              <p:nvPr/>
            </p:nvPicPr>
            <p:blipFill>
              <a:blip r:embed="rId24"/>
              <a:stretch>
                <a:fillRect/>
              </a:stretch>
            </p:blipFill>
            <p:spPr>
              <a:xfrm>
                <a:off x="3759943" y="4095703"/>
                <a:ext cx="1857600" cy="2448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4" name="Entrada de lápiz 23">
                <a:extLst>
                  <a:ext uri="{FF2B5EF4-FFF2-40B4-BE49-F238E27FC236}">
                    <a16:creationId xmlns:a16="http://schemas.microsoft.com/office/drawing/2014/main" id="{BB898B99-F454-53FA-6EEC-5260F4FC5AEA}"/>
                  </a:ext>
                </a:extLst>
              </p14:cNvPr>
              <p14:cNvContentPartPr/>
              <p14:nvPr/>
            </p14:nvContentPartPr>
            <p14:xfrm>
              <a:off x="2577343" y="4614103"/>
              <a:ext cx="948960" cy="10080"/>
            </p14:xfrm>
          </p:contentPart>
        </mc:Choice>
        <mc:Fallback>
          <p:pic>
            <p:nvPicPr>
              <p:cNvPr id="24" name="Entrada de lápiz 23">
                <a:extLst>
                  <a:ext uri="{FF2B5EF4-FFF2-40B4-BE49-F238E27FC236}">
                    <a16:creationId xmlns:a16="http://schemas.microsoft.com/office/drawing/2014/main" id="{BB898B99-F454-53FA-6EEC-5260F4FC5AEA}"/>
                  </a:ext>
                </a:extLst>
              </p:cNvPr>
              <p:cNvPicPr/>
              <p:nvPr/>
            </p:nvPicPr>
            <p:blipFill>
              <a:blip r:embed="rId26"/>
              <a:stretch>
                <a:fillRect/>
              </a:stretch>
            </p:blipFill>
            <p:spPr>
              <a:xfrm>
                <a:off x="2523343" y="4506463"/>
                <a:ext cx="105660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5" name="Entrada de lápiz 24">
                <a:extLst>
                  <a:ext uri="{FF2B5EF4-FFF2-40B4-BE49-F238E27FC236}">
                    <a16:creationId xmlns:a16="http://schemas.microsoft.com/office/drawing/2014/main" id="{A2DBC152-2CCA-DE34-65BC-3516E6254CA8}"/>
                  </a:ext>
                </a:extLst>
              </p14:cNvPr>
              <p14:cNvContentPartPr/>
              <p14:nvPr/>
            </p14:nvContentPartPr>
            <p14:xfrm>
              <a:off x="3535303" y="4823983"/>
              <a:ext cx="861480" cy="19080"/>
            </p14:xfrm>
          </p:contentPart>
        </mc:Choice>
        <mc:Fallback>
          <p:pic>
            <p:nvPicPr>
              <p:cNvPr id="25" name="Entrada de lápiz 24">
                <a:extLst>
                  <a:ext uri="{FF2B5EF4-FFF2-40B4-BE49-F238E27FC236}">
                    <a16:creationId xmlns:a16="http://schemas.microsoft.com/office/drawing/2014/main" id="{A2DBC152-2CCA-DE34-65BC-3516E6254CA8}"/>
                  </a:ext>
                </a:extLst>
              </p:cNvPr>
              <p:cNvPicPr/>
              <p:nvPr/>
            </p:nvPicPr>
            <p:blipFill>
              <a:blip r:embed="rId28"/>
              <a:stretch>
                <a:fillRect/>
              </a:stretch>
            </p:blipFill>
            <p:spPr>
              <a:xfrm>
                <a:off x="3481663" y="4715983"/>
                <a:ext cx="969120" cy="234720"/>
              </a:xfrm>
              <a:prstGeom prst="rect">
                <a:avLst/>
              </a:prstGeom>
            </p:spPr>
          </p:pic>
        </mc:Fallback>
      </mc:AlternateContent>
    </p:spTree>
    <p:extLst>
      <p:ext uri="{BB962C8B-B14F-4D97-AF65-F5344CB8AC3E}">
        <p14:creationId xmlns:p14="http://schemas.microsoft.com/office/powerpoint/2010/main" val="956266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58240" y="316430"/>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2</a:t>
            </a:r>
          </a:p>
        </p:txBody>
      </p:sp>
      <p:grpSp>
        <p:nvGrpSpPr>
          <p:cNvPr id="9" name="Grupo 8">
            <a:extLst>
              <a:ext uri="{FF2B5EF4-FFF2-40B4-BE49-F238E27FC236}">
                <a16:creationId xmlns:a16="http://schemas.microsoft.com/office/drawing/2014/main" id="{341A91D4-8F6B-03FA-A77D-6FCDBA978ECE}"/>
              </a:ext>
            </a:extLst>
          </p:cNvPr>
          <p:cNvGrpSpPr/>
          <p:nvPr/>
        </p:nvGrpSpPr>
        <p:grpSpPr>
          <a:xfrm>
            <a:off x="6354013" y="1929840"/>
            <a:ext cx="38160" cy="18000"/>
            <a:chOff x="6354013" y="1929840"/>
            <a:chExt cx="38160" cy="18000"/>
          </a:xfrm>
        </p:grpSpPr>
        <mc:AlternateContent xmlns:mc="http://schemas.openxmlformats.org/markup-compatibility/2006" xmlns:p14="http://schemas.microsoft.com/office/powerpoint/2010/main">
          <mc:Choice Requires="p14">
            <p:contentPart p14:bwMode="auto" r:id="rId2">
              <p14:nvContentPartPr>
                <p14:cNvPr id="6" name="Entrada de lápiz 5">
                  <a:extLst>
                    <a:ext uri="{FF2B5EF4-FFF2-40B4-BE49-F238E27FC236}">
                      <a16:creationId xmlns:a16="http://schemas.microsoft.com/office/drawing/2014/main" id="{DE2C3C45-E06A-9D93-BDE2-FA93B127243E}"/>
                    </a:ext>
                  </a:extLst>
                </p14:cNvPr>
                <p14:cNvContentPartPr/>
                <p14:nvPr/>
              </p14:nvContentPartPr>
              <p14:xfrm>
                <a:off x="6366613" y="1929840"/>
                <a:ext cx="360" cy="360"/>
              </p14:xfrm>
            </p:contentPart>
          </mc:Choice>
          <mc:Fallback xmlns="">
            <p:pic>
              <p:nvPicPr>
                <p:cNvPr id="6" name="Entrada de lápiz 5">
                  <a:extLst>
                    <a:ext uri="{FF2B5EF4-FFF2-40B4-BE49-F238E27FC236}">
                      <a16:creationId xmlns:a16="http://schemas.microsoft.com/office/drawing/2014/main" id="{DE2C3C45-E06A-9D93-BDE2-FA93B127243E}"/>
                    </a:ext>
                  </a:extLst>
                </p:cNvPr>
                <p:cNvPicPr/>
                <p:nvPr/>
              </p:nvPicPr>
              <p:blipFill>
                <a:blip r:embed="rId3"/>
                <a:stretch>
                  <a:fillRect/>
                </a:stretch>
              </p:blipFill>
              <p:spPr>
                <a:xfrm>
                  <a:off x="6357613" y="192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Entrada de lápiz 6">
                  <a:extLst>
                    <a:ext uri="{FF2B5EF4-FFF2-40B4-BE49-F238E27FC236}">
                      <a16:creationId xmlns:a16="http://schemas.microsoft.com/office/drawing/2014/main" id="{7B043F0E-2D49-2BD2-F945-15CE8899C6F3}"/>
                    </a:ext>
                  </a:extLst>
                </p14:cNvPr>
                <p14:cNvContentPartPr/>
                <p14:nvPr/>
              </p14:nvContentPartPr>
              <p14:xfrm>
                <a:off x="6354013" y="1929840"/>
                <a:ext cx="38160" cy="18000"/>
              </p14:xfrm>
            </p:contentPart>
          </mc:Choice>
          <mc:Fallback xmlns="">
            <p:pic>
              <p:nvPicPr>
                <p:cNvPr id="7" name="Entrada de lápiz 6">
                  <a:extLst>
                    <a:ext uri="{FF2B5EF4-FFF2-40B4-BE49-F238E27FC236}">
                      <a16:creationId xmlns:a16="http://schemas.microsoft.com/office/drawing/2014/main" id="{7B043F0E-2D49-2BD2-F945-15CE8899C6F3}"/>
                    </a:ext>
                  </a:extLst>
                </p:cNvPr>
                <p:cNvPicPr/>
                <p:nvPr/>
              </p:nvPicPr>
              <p:blipFill>
                <a:blip r:embed="rId5"/>
                <a:stretch>
                  <a:fillRect/>
                </a:stretch>
              </p:blipFill>
              <p:spPr>
                <a:xfrm>
                  <a:off x="6345013" y="1921200"/>
                  <a:ext cx="55800" cy="3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973BE997-8782-D67D-2404-33803DAE8380}"/>
                  </a:ext>
                </a:extLst>
              </p14:cNvPr>
              <p14:cNvContentPartPr/>
              <p14:nvPr/>
            </p14:nvContentPartPr>
            <p14:xfrm>
              <a:off x="6897253" y="1938480"/>
              <a:ext cx="121320" cy="9000"/>
            </p14:xfrm>
          </p:contentPart>
        </mc:Choice>
        <mc:Fallback xmlns="">
          <p:pic>
            <p:nvPicPr>
              <p:cNvPr id="8" name="Entrada de lápiz 7">
                <a:extLst>
                  <a:ext uri="{FF2B5EF4-FFF2-40B4-BE49-F238E27FC236}">
                    <a16:creationId xmlns:a16="http://schemas.microsoft.com/office/drawing/2014/main" id="{973BE997-8782-D67D-2404-33803DAE8380}"/>
                  </a:ext>
                </a:extLst>
              </p:cNvPr>
              <p:cNvPicPr/>
              <p:nvPr/>
            </p:nvPicPr>
            <p:blipFill>
              <a:blip r:embed="rId7"/>
              <a:stretch>
                <a:fillRect/>
              </a:stretch>
            </p:blipFill>
            <p:spPr>
              <a:xfrm>
                <a:off x="6888613" y="1929840"/>
                <a:ext cx="138960" cy="26640"/>
              </a:xfrm>
              <a:prstGeom prst="rect">
                <a:avLst/>
              </a:prstGeom>
            </p:spPr>
          </p:pic>
        </mc:Fallback>
      </mc:AlternateContent>
      <p:grpSp>
        <p:nvGrpSpPr>
          <p:cNvPr id="17" name="Grupo 16">
            <a:extLst>
              <a:ext uri="{FF2B5EF4-FFF2-40B4-BE49-F238E27FC236}">
                <a16:creationId xmlns:a16="http://schemas.microsoft.com/office/drawing/2014/main" id="{94C076D6-610D-3498-6130-AD0F0136D1D2}"/>
              </a:ext>
            </a:extLst>
          </p:cNvPr>
          <p:cNvGrpSpPr/>
          <p:nvPr/>
        </p:nvGrpSpPr>
        <p:grpSpPr>
          <a:xfrm>
            <a:off x="6324493" y="1938480"/>
            <a:ext cx="140760" cy="38520"/>
            <a:chOff x="6324493" y="1938480"/>
            <a:chExt cx="140760" cy="38520"/>
          </a:xfrm>
        </p:grpSpPr>
        <mc:AlternateContent xmlns:mc="http://schemas.openxmlformats.org/markup-compatibility/2006" xmlns:p14="http://schemas.microsoft.com/office/powerpoint/2010/main">
          <mc:Choice Requires="p14">
            <p:contentPart p14:bwMode="auto" r:id="rId8">
              <p14:nvContentPartPr>
                <p14:cNvPr id="11" name="Entrada de lápiz 10">
                  <a:extLst>
                    <a:ext uri="{FF2B5EF4-FFF2-40B4-BE49-F238E27FC236}">
                      <a16:creationId xmlns:a16="http://schemas.microsoft.com/office/drawing/2014/main" id="{1A0A395E-514F-58AE-604C-DFB1B56FA30E}"/>
                    </a:ext>
                  </a:extLst>
                </p14:cNvPr>
                <p14:cNvContentPartPr/>
                <p14:nvPr/>
              </p14:nvContentPartPr>
              <p14:xfrm>
                <a:off x="6383533" y="1955760"/>
                <a:ext cx="360" cy="360"/>
              </p14:xfrm>
            </p:contentPart>
          </mc:Choice>
          <mc:Fallback xmlns="">
            <p:pic>
              <p:nvPicPr>
                <p:cNvPr id="11" name="Entrada de lápiz 10">
                  <a:extLst>
                    <a:ext uri="{FF2B5EF4-FFF2-40B4-BE49-F238E27FC236}">
                      <a16:creationId xmlns:a16="http://schemas.microsoft.com/office/drawing/2014/main" id="{1A0A395E-514F-58AE-604C-DFB1B56FA30E}"/>
                    </a:ext>
                  </a:extLst>
                </p:cNvPr>
                <p:cNvPicPr/>
                <p:nvPr/>
              </p:nvPicPr>
              <p:blipFill>
                <a:blip r:embed="rId3"/>
                <a:stretch>
                  <a:fillRect/>
                </a:stretch>
              </p:blipFill>
              <p:spPr>
                <a:xfrm>
                  <a:off x="6374893" y="1946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2168B5DF-DBDC-98DD-9AE8-7C2FFDDA5BEA}"/>
                    </a:ext>
                  </a:extLst>
                </p14:cNvPr>
                <p14:cNvContentPartPr/>
                <p14:nvPr/>
              </p14:nvContentPartPr>
              <p14:xfrm>
                <a:off x="6324493" y="1947120"/>
                <a:ext cx="1800" cy="360"/>
              </p14:xfrm>
            </p:contentPart>
          </mc:Choice>
          <mc:Fallback xmlns="">
            <p:pic>
              <p:nvPicPr>
                <p:cNvPr id="12" name="Entrada de lápiz 11">
                  <a:extLst>
                    <a:ext uri="{FF2B5EF4-FFF2-40B4-BE49-F238E27FC236}">
                      <a16:creationId xmlns:a16="http://schemas.microsoft.com/office/drawing/2014/main" id="{2168B5DF-DBDC-98DD-9AE8-7C2FFDDA5BEA}"/>
                    </a:ext>
                  </a:extLst>
                </p:cNvPr>
                <p:cNvPicPr/>
                <p:nvPr/>
              </p:nvPicPr>
              <p:blipFill>
                <a:blip r:embed="rId3"/>
                <a:stretch>
                  <a:fillRect/>
                </a:stretch>
              </p:blipFill>
              <p:spPr>
                <a:xfrm>
                  <a:off x="6315493" y="19381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Entrada de lápiz 12">
                  <a:extLst>
                    <a:ext uri="{FF2B5EF4-FFF2-40B4-BE49-F238E27FC236}">
                      <a16:creationId xmlns:a16="http://schemas.microsoft.com/office/drawing/2014/main" id="{EFE0A0D8-1BD3-58A4-D652-90A895E035DC}"/>
                    </a:ext>
                  </a:extLst>
                </p14:cNvPr>
                <p14:cNvContentPartPr/>
                <p14:nvPr/>
              </p14:nvContentPartPr>
              <p14:xfrm>
                <a:off x="6358333" y="1938480"/>
                <a:ext cx="360" cy="360"/>
              </p14:xfrm>
            </p:contentPart>
          </mc:Choice>
          <mc:Fallback xmlns="">
            <p:pic>
              <p:nvPicPr>
                <p:cNvPr id="13" name="Entrada de lápiz 12">
                  <a:extLst>
                    <a:ext uri="{FF2B5EF4-FFF2-40B4-BE49-F238E27FC236}">
                      <a16:creationId xmlns:a16="http://schemas.microsoft.com/office/drawing/2014/main" id="{EFE0A0D8-1BD3-58A4-D652-90A895E035DC}"/>
                    </a:ext>
                  </a:extLst>
                </p:cNvPr>
                <p:cNvPicPr/>
                <p:nvPr/>
              </p:nvPicPr>
              <p:blipFill>
                <a:blip r:embed="rId3"/>
                <a:stretch>
                  <a:fillRect/>
                </a:stretch>
              </p:blipFill>
              <p:spPr>
                <a:xfrm>
                  <a:off x="6349333" y="1929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Entrada de lápiz 13">
                  <a:extLst>
                    <a:ext uri="{FF2B5EF4-FFF2-40B4-BE49-F238E27FC236}">
                      <a16:creationId xmlns:a16="http://schemas.microsoft.com/office/drawing/2014/main" id="{B7B696BF-EF3C-5003-414E-9F0BB8076228}"/>
                    </a:ext>
                  </a:extLst>
                </p14:cNvPr>
                <p14:cNvContentPartPr/>
                <p14:nvPr/>
              </p14:nvContentPartPr>
              <p14:xfrm>
                <a:off x="6358333" y="1938480"/>
                <a:ext cx="8640" cy="360"/>
              </p14:xfrm>
            </p:contentPart>
          </mc:Choice>
          <mc:Fallback xmlns="">
            <p:pic>
              <p:nvPicPr>
                <p:cNvPr id="14" name="Entrada de lápiz 13">
                  <a:extLst>
                    <a:ext uri="{FF2B5EF4-FFF2-40B4-BE49-F238E27FC236}">
                      <a16:creationId xmlns:a16="http://schemas.microsoft.com/office/drawing/2014/main" id="{B7B696BF-EF3C-5003-414E-9F0BB8076228}"/>
                    </a:ext>
                  </a:extLst>
                </p:cNvPr>
                <p:cNvPicPr/>
                <p:nvPr/>
              </p:nvPicPr>
              <p:blipFill>
                <a:blip r:embed="rId12"/>
                <a:stretch>
                  <a:fillRect/>
                </a:stretch>
              </p:blipFill>
              <p:spPr>
                <a:xfrm>
                  <a:off x="6349333" y="1929840"/>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Entrada de lápiz 14">
                  <a:extLst>
                    <a:ext uri="{FF2B5EF4-FFF2-40B4-BE49-F238E27FC236}">
                      <a16:creationId xmlns:a16="http://schemas.microsoft.com/office/drawing/2014/main" id="{D52479DB-B9B8-CBC6-516D-D6F1C9F07454}"/>
                    </a:ext>
                  </a:extLst>
                </p14:cNvPr>
                <p14:cNvContentPartPr/>
                <p14:nvPr/>
              </p14:nvContentPartPr>
              <p14:xfrm>
                <a:off x="6327373" y="1947120"/>
                <a:ext cx="137880" cy="29880"/>
              </p14:xfrm>
            </p:contentPart>
          </mc:Choice>
          <mc:Fallback xmlns="">
            <p:pic>
              <p:nvPicPr>
                <p:cNvPr id="15" name="Entrada de lápiz 14">
                  <a:extLst>
                    <a:ext uri="{FF2B5EF4-FFF2-40B4-BE49-F238E27FC236}">
                      <a16:creationId xmlns:a16="http://schemas.microsoft.com/office/drawing/2014/main" id="{D52479DB-B9B8-CBC6-516D-D6F1C9F07454}"/>
                    </a:ext>
                  </a:extLst>
                </p:cNvPr>
                <p:cNvPicPr/>
                <p:nvPr/>
              </p:nvPicPr>
              <p:blipFill>
                <a:blip r:embed="rId14"/>
                <a:stretch>
                  <a:fillRect/>
                </a:stretch>
              </p:blipFill>
              <p:spPr>
                <a:xfrm>
                  <a:off x="6318373" y="1938120"/>
                  <a:ext cx="155520" cy="4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6" name="Entrada de lápiz 15">
                <a:extLst>
                  <a:ext uri="{FF2B5EF4-FFF2-40B4-BE49-F238E27FC236}">
                    <a16:creationId xmlns:a16="http://schemas.microsoft.com/office/drawing/2014/main" id="{1566532A-0E17-A626-29CA-3EC6BE49E2E4}"/>
                  </a:ext>
                </a:extLst>
              </p14:cNvPr>
              <p14:cNvContentPartPr/>
              <p14:nvPr/>
            </p14:nvContentPartPr>
            <p14:xfrm>
              <a:off x="6913093" y="1946400"/>
              <a:ext cx="71640" cy="33840"/>
            </p14:xfrm>
          </p:contentPart>
        </mc:Choice>
        <mc:Fallback xmlns="">
          <p:pic>
            <p:nvPicPr>
              <p:cNvPr id="16" name="Entrada de lápiz 15">
                <a:extLst>
                  <a:ext uri="{FF2B5EF4-FFF2-40B4-BE49-F238E27FC236}">
                    <a16:creationId xmlns:a16="http://schemas.microsoft.com/office/drawing/2014/main" id="{1566532A-0E17-A626-29CA-3EC6BE49E2E4}"/>
                  </a:ext>
                </a:extLst>
              </p:cNvPr>
              <p:cNvPicPr/>
              <p:nvPr/>
            </p:nvPicPr>
            <p:blipFill>
              <a:blip r:embed="rId16"/>
              <a:stretch>
                <a:fillRect/>
              </a:stretch>
            </p:blipFill>
            <p:spPr>
              <a:xfrm>
                <a:off x="6904453" y="1937400"/>
                <a:ext cx="892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Entrada de lápiz 9">
                <a:extLst>
                  <a:ext uri="{FF2B5EF4-FFF2-40B4-BE49-F238E27FC236}">
                    <a16:creationId xmlns:a16="http://schemas.microsoft.com/office/drawing/2014/main" id="{A3F23CA2-38F8-ED13-19B5-F149D39E1B6F}"/>
                  </a:ext>
                </a:extLst>
              </p14:cNvPr>
              <p14:cNvContentPartPr/>
              <p14:nvPr/>
            </p14:nvContentPartPr>
            <p14:xfrm>
              <a:off x="5457253" y="1921920"/>
              <a:ext cx="1627200" cy="69120"/>
            </p14:xfrm>
          </p:contentPart>
        </mc:Choice>
        <mc:Fallback xmlns="">
          <p:pic>
            <p:nvPicPr>
              <p:cNvPr id="10" name="Entrada de lápiz 9">
                <a:extLst>
                  <a:ext uri="{FF2B5EF4-FFF2-40B4-BE49-F238E27FC236}">
                    <a16:creationId xmlns:a16="http://schemas.microsoft.com/office/drawing/2014/main" id="{A3F23CA2-38F8-ED13-19B5-F149D39E1B6F}"/>
                  </a:ext>
                </a:extLst>
              </p:cNvPr>
              <p:cNvPicPr/>
              <p:nvPr/>
            </p:nvPicPr>
            <p:blipFill>
              <a:blip r:embed="rId19"/>
              <a:stretch>
                <a:fillRect/>
              </a:stretch>
            </p:blipFill>
            <p:spPr>
              <a:xfrm>
                <a:off x="5448253" y="1913280"/>
                <a:ext cx="1644840" cy="86760"/>
              </a:xfrm>
              <a:prstGeom prst="rect">
                <a:avLst/>
              </a:prstGeom>
            </p:spPr>
          </p:pic>
        </mc:Fallback>
      </mc:AlternateContent>
      <p:pic>
        <p:nvPicPr>
          <p:cNvPr id="5" name="Imagen 4">
            <a:extLst>
              <a:ext uri="{FF2B5EF4-FFF2-40B4-BE49-F238E27FC236}">
                <a16:creationId xmlns:a16="http://schemas.microsoft.com/office/drawing/2014/main" id="{4E49777C-D4A7-D8AF-A092-0FEC8303FA7B}"/>
              </a:ext>
            </a:extLst>
          </p:cNvPr>
          <p:cNvPicPr>
            <a:picLocks noChangeAspect="1"/>
          </p:cNvPicPr>
          <p:nvPr/>
        </p:nvPicPr>
        <p:blipFill>
          <a:blip r:embed="rId20"/>
          <a:stretch>
            <a:fillRect/>
          </a:stretch>
        </p:blipFill>
        <p:spPr>
          <a:xfrm>
            <a:off x="1713209" y="1839882"/>
            <a:ext cx="7488087" cy="4633954"/>
          </a:xfrm>
          <a:prstGeom prst="rect">
            <a:avLst/>
          </a:prstGeom>
        </p:spPr>
      </p:pic>
    </p:spTree>
    <p:extLst>
      <p:ext uri="{BB962C8B-B14F-4D97-AF65-F5344CB8AC3E}">
        <p14:creationId xmlns:p14="http://schemas.microsoft.com/office/powerpoint/2010/main" val="18878100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6A4F-A83F-7C8D-FE65-06BA46F4589B}"/>
              </a:ext>
            </a:extLst>
          </p:cNvPr>
          <p:cNvSpPr>
            <a:spLocks noGrp="1"/>
          </p:cNvSpPr>
          <p:nvPr>
            <p:ph type="title"/>
          </p:nvPr>
        </p:nvSpPr>
        <p:spPr>
          <a:xfrm>
            <a:off x="1107549" y="446760"/>
            <a:ext cx="9875520" cy="1356360"/>
          </a:xfrm>
        </p:spPr>
        <p:txBody>
          <a:bodyPr>
            <a:normAutofit/>
          </a:bodyPr>
          <a:lstStyle/>
          <a:p>
            <a:pPr algn="ctr"/>
            <a:r>
              <a:rPr lang="es-AR" sz="5400" b="1" dirty="0">
                <a:solidFill>
                  <a:schemeClr val="accent1">
                    <a:lumMod val="75000"/>
                  </a:schemeClr>
                </a:solidFill>
              </a:rPr>
              <a:t>Desafío 18</a:t>
            </a:r>
            <a:br>
              <a:rPr lang="es-AR" sz="5400" b="1" dirty="0">
                <a:solidFill>
                  <a:schemeClr val="accent1">
                    <a:lumMod val="75000"/>
                  </a:schemeClr>
                </a:solidFill>
              </a:rPr>
            </a:br>
            <a:r>
              <a:rPr lang="es-AR" sz="3100" b="1" dirty="0">
                <a:solidFill>
                  <a:schemeClr val="accent1">
                    <a:lumMod val="75000"/>
                  </a:schemeClr>
                </a:solidFill>
              </a:rPr>
              <a:t>Clúster 3</a:t>
            </a:r>
          </a:p>
        </p:txBody>
      </p:sp>
      <p:sp>
        <p:nvSpPr>
          <p:cNvPr id="4" name="Marcador de contenido 3">
            <a:extLst>
              <a:ext uri="{FF2B5EF4-FFF2-40B4-BE49-F238E27FC236}">
                <a16:creationId xmlns:a16="http://schemas.microsoft.com/office/drawing/2014/main" id="{AB17B5D4-AF0D-8B47-545F-2F7DFB0B2D02}"/>
              </a:ext>
            </a:extLst>
          </p:cNvPr>
          <p:cNvSpPr>
            <a:spLocks noGrp="1"/>
          </p:cNvSpPr>
          <p:nvPr>
            <p:ph idx="1"/>
          </p:nvPr>
        </p:nvSpPr>
        <p:spPr>
          <a:xfrm>
            <a:off x="1107549" y="1965960"/>
            <a:ext cx="10169691" cy="4281720"/>
          </a:xfrm>
        </p:spPr>
        <p:txBody>
          <a:bodyPr>
            <a:normAutofit/>
          </a:bodyPr>
          <a:lstStyle/>
          <a:p>
            <a:r>
              <a:rPr lang="es-AR" sz="3900" b="1" dirty="0">
                <a:solidFill>
                  <a:schemeClr val="accent1">
                    <a:lumMod val="75000"/>
                  </a:schemeClr>
                </a:solidFill>
              </a:rPr>
              <a:t>Tópicos:</a:t>
            </a:r>
            <a:endParaRPr lang="es-AR" sz="2600" dirty="0">
              <a:solidFill>
                <a:schemeClr val="accent1">
                  <a:lumMod val="75000"/>
                </a:schemeClr>
              </a:solidFill>
            </a:endParaRPr>
          </a:p>
          <a:p>
            <a:r>
              <a:rPr lang="es-AR" sz="2600" dirty="0">
                <a:solidFill>
                  <a:schemeClr val="accent1">
                    <a:lumMod val="75000"/>
                  </a:schemeClr>
                </a:solidFill>
              </a:rPr>
              <a:t>Carga horaria</a:t>
            </a: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endParaRPr lang="es-AR" dirty="0">
              <a:solidFill>
                <a:schemeClr val="accent1">
                  <a:lumMod val="75000"/>
                </a:schemeClr>
              </a:solidFill>
            </a:endParaRPr>
          </a:p>
          <a:p>
            <a:pPr marL="45720" indent="0">
              <a:buNone/>
            </a:pPr>
            <a:r>
              <a:rPr lang="es-AR" b="1" dirty="0">
                <a:solidFill>
                  <a:schemeClr val="accent1">
                    <a:lumMod val="75000"/>
                  </a:schemeClr>
                </a:solidFill>
              </a:rPr>
              <a:t>Nro. documentos:</a:t>
            </a:r>
            <a:r>
              <a:rPr lang="es-AR" dirty="0">
                <a:solidFill>
                  <a:schemeClr val="accent1">
                    <a:lumMod val="75000"/>
                  </a:schemeClr>
                </a:solidFill>
              </a:rPr>
              <a:t> 8</a:t>
            </a:r>
          </a:p>
          <a:p>
            <a:pPr marL="45720" indent="0">
              <a:buNone/>
            </a:pPr>
            <a:r>
              <a:rPr lang="es-AR" b="1" dirty="0">
                <a:solidFill>
                  <a:schemeClr val="accent1">
                    <a:lumMod val="75000"/>
                  </a:schemeClr>
                </a:solidFill>
              </a:rPr>
              <a:t>Silhouette: </a:t>
            </a:r>
            <a:r>
              <a:rPr lang="es-AR" dirty="0">
                <a:solidFill>
                  <a:schemeClr val="accent1">
                    <a:lumMod val="75000"/>
                  </a:schemeClr>
                </a:solidFill>
              </a:rPr>
              <a:t>0.05</a:t>
            </a:r>
          </a:p>
        </p:txBody>
      </p:sp>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EA828C9D-9E14-B3D2-FCCF-B5FFB3CB0B98}"/>
                  </a:ext>
                </a:extLst>
              </p14:cNvPr>
              <p14:cNvContentPartPr/>
              <p14:nvPr/>
            </p14:nvContentPartPr>
            <p14:xfrm>
              <a:off x="6722293" y="1803120"/>
              <a:ext cx="360" cy="360"/>
            </p14:xfrm>
          </p:contentPart>
        </mc:Choice>
        <mc:Fallback xmlns="">
          <p:pic>
            <p:nvPicPr>
              <p:cNvPr id="3" name="Entrada de lápiz 2">
                <a:extLst>
                  <a:ext uri="{FF2B5EF4-FFF2-40B4-BE49-F238E27FC236}">
                    <a16:creationId xmlns:a16="http://schemas.microsoft.com/office/drawing/2014/main" id="{EA828C9D-9E14-B3D2-FCCF-B5FFB3CB0B98}"/>
                  </a:ext>
                </a:extLst>
              </p:cNvPr>
              <p:cNvPicPr/>
              <p:nvPr/>
            </p:nvPicPr>
            <p:blipFill>
              <a:blip r:embed="rId3"/>
              <a:stretch>
                <a:fillRect/>
              </a:stretch>
            </p:blipFill>
            <p:spPr>
              <a:xfrm>
                <a:off x="6713293" y="179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400F9C73-47B4-48D9-436B-C8BE1F6856BE}"/>
                  </a:ext>
                </a:extLst>
              </p14:cNvPr>
              <p14:cNvContentPartPr/>
              <p14:nvPr/>
            </p14:nvContentPartPr>
            <p14:xfrm>
              <a:off x="6976093" y="1684680"/>
              <a:ext cx="360" cy="360"/>
            </p14:xfrm>
          </p:contentPart>
        </mc:Choice>
        <mc:Fallback xmlns="">
          <p:pic>
            <p:nvPicPr>
              <p:cNvPr id="5" name="Entrada de lápiz 4">
                <a:extLst>
                  <a:ext uri="{FF2B5EF4-FFF2-40B4-BE49-F238E27FC236}">
                    <a16:creationId xmlns:a16="http://schemas.microsoft.com/office/drawing/2014/main" id="{400F9C73-47B4-48D9-436B-C8BE1F6856BE}"/>
                  </a:ext>
                </a:extLst>
              </p:cNvPr>
              <p:cNvPicPr/>
              <p:nvPr/>
            </p:nvPicPr>
            <p:blipFill>
              <a:blip r:embed="rId3"/>
              <a:stretch>
                <a:fillRect/>
              </a:stretch>
            </p:blipFill>
            <p:spPr>
              <a:xfrm>
                <a:off x="6967453" y="1675680"/>
                <a:ext cx="18000" cy="18000"/>
              </a:xfrm>
              <a:prstGeom prst="rect">
                <a:avLst/>
              </a:prstGeom>
            </p:spPr>
          </p:pic>
        </mc:Fallback>
      </mc:AlternateContent>
    </p:spTree>
    <p:extLst>
      <p:ext uri="{BB962C8B-B14F-4D97-AF65-F5344CB8AC3E}">
        <p14:creationId xmlns:p14="http://schemas.microsoft.com/office/powerpoint/2010/main" val="3758465060"/>
      </p:ext>
    </p:extLst>
  </p:cSld>
  <p:clrMapOvr>
    <a:masterClrMapping/>
  </p:clrMapOvr>
</p:sld>
</file>

<file path=ppt/theme/theme1.xml><?xml version="1.0" encoding="utf-8"?>
<a:theme xmlns:a="http://schemas.openxmlformats.org/drawingml/2006/main" name="Base">
  <a:themeElements>
    <a:clrScheme name="Base">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e">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e">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docProps/app.xml><?xml version="1.0" encoding="utf-8"?>
<Properties xmlns="http://schemas.openxmlformats.org/officeDocument/2006/extended-properties" xmlns:vt="http://schemas.openxmlformats.org/officeDocument/2006/docPropsVTypes">
  <Template>TM03457444[[fn=Base]]</Template>
  <TotalTime>1041</TotalTime>
  <Words>1545</Words>
  <Application>Microsoft Office PowerPoint</Application>
  <PresentationFormat>Panorámica</PresentationFormat>
  <Paragraphs>483</Paragraphs>
  <Slides>110</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110</vt:i4>
      </vt:variant>
    </vt:vector>
  </HeadingPairs>
  <TitlesOfParts>
    <vt:vector size="115" baseType="lpstr">
      <vt:lpstr>Arial</vt:lpstr>
      <vt:lpstr>Calibri</vt:lpstr>
      <vt:lpstr>Consolas</vt:lpstr>
      <vt:lpstr>Corbel</vt:lpstr>
      <vt:lpstr>Base</vt:lpstr>
      <vt:lpstr>COMPRENDER  IDEAS</vt:lpstr>
      <vt:lpstr>Objetivos</vt:lpstr>
      <vt:lpstr>Presentación de PowerPoint</vt:lpstr>
      <vt:lpstr>Presentación de PowerPoint</vt:lpstr>
      <vt:lpstr>Documentos por desafío</vt:lpstr>
      <vt:lpstr>Emociones</vt:lpstr>
      <vt:lpstr>Vectorizar cada documento</vt:lpstr>
      <vt:lpstr>Clústeres de tópicos por desafio</vt:lpstr>
      <vt:lpstr>Documento más importante</vt:lpstr>
      <vt:lpstr>Resultado</vt:lpstr>
      <vt:lpstr>Frecuencia de palabras</vt:lpstr>
      <vt:lpstr>Presentación de PowerPoint</vt:lpstr>
      <vt:lpstr>Presentación de PowerPoint</vt:lpstr>
      <vt:lpstr>Conclusión</vt:lpstr>
      <vt:lpstr>Identificación de tópicos</vt:lpstr>
      <vt:lpstr>Desafío 12</vt:lpstr>
      <vt:lpstr>Desafío 12 Clúster 1</vt:lpstr>
      <vt:lpstr>Desafío 12 Clúster 1</vt:lpstr>
      <vt:lpstr>Desafío 12 Clúster 1</vt:lpstr>
      <vt:lpstr>Desafío 12 Clúster 2</vt:lpstr>
      <vt:lpstr>Desafío 12 Clúster 2</vt:lpstr>
      <vt:lpstr>Desafío 12 Clúster 2  </vt:lpstr>
      <vt:lpstr>Desafío 13</vt:lpstr>
      <vt:lpstr>Desafío 13 Clúster 1</vt:lpstr>
      <vt:lpstr>Desafío 13 Clúster 1</vt:lpstr>
      <vt:lpstr>Desafío 13 Clúster 1 </vt:lpstr>
      <vt:lpstr>Desafío 13 Clúster 2</vt:lpstr>
      <vt:lpstr>Desafío 13 Clúster 2</vt:lpstr>
      <vt:lpstr>Desafío 13 Clúster 2</vt:lpstr>
      <vt:lpstr>Desafío 13 Clúster 3.1</vt:lpstr>
      <vt:lpstr>Desafío 13 Clúster 3.1</vt:lpstr>
      <vt:lpstr>Desafío 13 Clúster 3.1</vt:lpstr>
      <vt:lpstr>Desafío 13 Clúster 3.2</vt:lpstr>
      <vt:lpstr>Desafío 13 Clúster 3.2</vt:lpstr>
      <vt:lpstr>Desafío 13 Clúster 3.2</vt:lpstr>
      <vt:lpstr>Desafío 13 Clúster 3.3</vt:lpstr>
      <vt:lpstr>Desafío 13 Clúster 3.3</vt:lpstr>
      <vt:lpstr>Desafío 13 Clúster 3.3</vt:lpstr>
      <vt:lpstr>Desafío 14</vt:lpstr>
      <vt:lpstr>Desafío 14 Clúster 1</vt:lpstr>
      <vt:lpstr>Desafío 14 Clúster 1</vt:lpstr>
      <vt:lpstr>Desafío 14 Clúster 1</vt:lpstr>
      <vt:lpstr>Desafío 14 Clúster 2</vt:lpstr>
      <vt:lpstr>Desafío 14 Clúster 2</vt:lpstr>
      <vt:lpstr>Desafío 14 Clúster 2</vt:lpstr>
      <vt:lpstr>Desafío 14 Clúster 2</vt:lpstr>
      <vt:lpstr>Desafío 14 Clúster 3</vt:lpstr>
      <vt:lpstr>Desafío 14 Clúster 3</vt:lpstr>
      <vt:lpstr>Desafío 14 Clúster 4</vt:lpstr>
      <vt:lpstr>Desafío 14 Clúster 4</vt:lpstr>
      <vt:lpstr>Desafío 14 Clúster 4</vt:lpstr>
      <vt:lpstr>Desafío 15</vt:lpstr>
      <vt:lpstr>Desafío 15 Clúster 1</vt:lpstr>
      <vt:lpstr>Desafío 15 Clúster 1</vt:lpstr>
      <vt:lpstr>Desafío 15 Clúster 2.1</vt:lpstr>
      <vt:lpstr>Desafío 15 Clúster 2.1</vt:lpstr>
      <vt:lpstr>Desafío 15 Clúster 2.1</vt:lpstr>
      <vt:lpstr>Desafío 15 Clúster 2.2</vt:lpstr>
      <vt:lpstr>Desafío 15 Clúster 2.2</vt:lpstr>
      <vt:lpstr>Desafío 15 Clúster 2.2</vt:lpstr>
      <vt:lpstr>Desafío 15 Clúster 2.3</vt:lpstr>
      <vt:lpstr>Desafío 15 Clúster 2.3</vt:lpstr>
      <vt:lpstr>Desafío 15 Clúster 2.3</vt:lpstr>
      <vt:lpstr>Desafío 15 Clúster 2.4</vt:lpstr>
      <vt:lpstr>Desafío 15 Clúster 2.4</vt:lpstr>
      <vt:lpstr>Desafío 15 Clúster 2.4</vt:lpstr>
      <vt:lpstr>Desafío 16</vt:lpstr>
      <vt:lpstr>Desafío 16 Clúster 1</vt:lpstr>
      <vt:lpstr>Desafío 16 Clúster 1</vt:lpstr>
      <vt:lpstr>Desafío 16 Clúster 2</vt:lpstr>
      <vt:lpstr>Desafío 16 Clúster 2</vt:lpstr>
      <vt:lpstr>Desafío 16 Clúster 3</vt:lpstr>
      <vt:lpstr>Desafío 16 Clúster 3</vt:lpstr>
      <vt:lpstr>Desafío 16 Clúster 4</vt:lpstr>
      <vt:lpstr>Desafío 16 Clúster 4</vt:lpstr>
      <vt:lpstr>Desafío 16 Clúster 4</vt:lpstr>
      <vt:lpstr>Desafío 16 Clúster 5</vt:lpstr>
      <vt:lpstr>Desafío 16 Clúster 5</vt:lpstr>
      <vt:lpstr>Desafío 16 Clúster 5</vt:lpstr>
      <vt:lpstr>Desafío 17</vt:lpstr>
      <vt:lpstr>Desafío 17 Clúster 1</vt:lpstr>
      <vt:lpstr>Desafío 17 Clúster 1</vt:lpstr>
      <vt:lpstr>Desafío 17 Clúster 1</vt:lpstr>
      <vt:lpstr>Desafío 17 Clúster 2</vt:lpstr>
      <vt:lpstr>Desafío 17 Clúster 2</vt:lpstr>
      <vt:lpstr>Desafío 17 Clúster 2</vt:lpstr>
      <vt:lpstr>Desafío 17 Clúster 3</vt:lpstr>
      <vt:lpstr>Desafío 17 Clúster 3</vt:lpstr>
      <vt:lpstr>Desafío 17 Clúster 4</vt:lpstr>
      <vt:lpstr>Desafío 17 Clúster 4</vt:lpstr>
      <vt:lpstr>Desafío 17 Clúster 5</vt:lpstr>
      <vt:lpstr>Desafío 17 Clúster 5</vt:lpstr>
      <vt:lpstr>Desafío 18</vt:lpstr>
      <vt:lpstr>Desafío 18 Clúster 1</vt:lpstr>
      <vt:lpstr>Desafío 18 Clúster 1</vt:lpstr>
      <vt:lpstr>Desafío 18 Clúster 2</vt:lpstr>
      <vt:lpstr>Desafío 18 Clúster 2</vt:lpstr>
      <vt:lpstr>Desafío 18 Clúster 2</vt:lpstr>
      <vt:lpstr>Desafío 18 Clúster 3</vt:lpstr>
      <vt:lpstr>Desafío 18 Clúster 3</vt:lpstr>
      <vt:lpstr>Desafío 18 Clúster 4</vt:lpstr>
      <vt:lpstr>Desafío 18 Clúster 4</vt:lpstr>
      <vt:lpstr>Desafío 18 Clúster 5.1</vt:lpstr>
      <vt:lpstr>Desafío 18 Clúster 5.1</vt:lpstr>
      <vt:lpstr>Desafío 18 Clúster 5.1</vt:lpstr>
      <vt:lpstr>Desafío 18 Clúster 5.2</vt:lpstr>
      <vt:lpstr>Desafío 18 Clúster 5.2</vt:lpstr>
      <vt:lpstr>Desafío 18 Clúster 5.3</vt:lpstr>
      <vt:lpstr>Desafío 18 Clúster 5.3</vt:lpstr>
      <vt:lpstr>Conclusión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Entendiendo opiniones</dc:title>
  <dc:creator>Felipe Aguirre</dc:creator>
  <cp:lastModifiedBy>Felipe Aguirre</cp:lastModifiedBy>
  <cp:revision>70</cp:revision>
  <dcterms:created xsi:type="dcterms:W3CDTF">2023-02-22T14:13:09Z</dcterms:created>
  <dcterms:modified xsi:type="dcterms:W3CDTF">2023-02-28T16:10:24Z</dcterms:modified>
</cp:coreProperties>
</file>